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</p:sldIdLst>
  <p:sldSz cx="2781300" cy="3924300"/>
  <p:notesSz cx="2781300" cy="3924300"/>
  <p:custDataLst>
    <p:tags r:id="rId7"/>
  </p:custDataLst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7CCBB4-5A4E-434C-B285-1AEE63FD9AFA}" v="105" dt="2023-11-17T09:18:07.19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62" d="100"/>
          <a:sy n="262" d="100"/>
        </p:scale>
        <p:origin x="3324" y="2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runn Marstrander" userId="96d83a12-faff-439c-908a-76bc747fe708" providerId="ADAL" clId="{F17CCBB4-5A4E-434C-B285-1AEE63FD9AFA}"/>
    <pc:docChg chg="custSel modSld replTag">
      <pc:chgData name="Torunn Marstrander" userId="96d83a12-faff-439c-908a-76bc747fe708" providerId="ADAL" clId="{F17CCBB4-5A4E-434C-B285-1AEE63FD9AFA}" dt="2023-11-17T09:18:07.191" v="210"/>
      <pc:docMkLst>
        <pc:docMk/>
      </pc:docMkLst>
      <pc:sldChg chg="modSp mod">
        <pc:chgData name="Torunn Marstrander" userId="96d83a12-faff-439c-908a-76bc747fe708" providerId="ADAL" clId="{F17CCBB4-5A4E-434C-B285-1AEE63FD9AFA}" dt="2023-11-17T09:18:07.179" v="208"/>
        <pc:sldMkLst>
          <pc:docMk/>
          <pc:sldMk cId="0" sldId="256"/>
        </pc:sldMkLst>
        <pc:spChg chg="mod">
          <ac:chgData name="Torunn Marstrander" userId="96d83a12-faff-439c-908a-76bc747fe708" providerId="ADAL" clId="{F17CCBB4-5A4E-434C-B285-1AEE63FD9AFA}" dt="2023-11-17T09:18:07.167" v="206"/>
          <ac:spMkLst>
            <pc:docMk/>
            <pc:sldMk cId="0" sldId="256"/>
            <ac:spMk id="2" creationId="{00000000-0000-0000-0000-000000000000}"/>
          </ac:spMkLst>
        </pc:spChg>
        <pc:spChg chg="mod">
          <ac:chgData name="Torunn Marstrander" userId="96d83a12-faff-439c-908a-76bc747fe708" providerId="ADAL" clId="{F17CCBB4-5A4E-434C-B285-1AEE63FD9AFA}" dt="2023-11-17T09:18:07.179" v="208"/>
          <ac:spMkLst>
            <pc:docMk/>
            <pc:sldMk cId="0" sldId="256"/>
            <ac:spMk id="3" creationId="{00000000-0000-0000-0000-000000000000}"/>
          </ac:spMkLst>
        </pc:spChg>
        <pc:spChg chg="mod">
          <ac:chgData name="Torunn Marstrander" userId="96d83a12-faff-439c-908a-76bc747fe708" providerId="ADAL" clId="{F17CCBB4-5A4E-434C-B285-1AEE63FD9AFA}" dt="2023-11-17T09:18:06.943" v="174"/>
          <ac:spMkLst>
            <pc:docMk/>
            <pc:sldMk cId="0" sldId="256"/>
            <ac:spMk id="4" creationId="{00000000-0000-0000-0000-000000000000}"/>
          </ac:spMkLst>
        </pc:spChg>
        <pc:spChg chg="mod">
          <ac:chgData name="Torunn Marstrander" userId="96d83a12-faff-439c-908a-76bc747fe708" providerId="ADAL" clId="{F17CCBB4-5A4E-434C-B285-1AEE63FD9AFA}" dt="2023-11-17T09:18:06.956" v="176"/>
          <ac:spMkLst>
            <pc:docMk/>
            <pc:sldMk cId="0" sldId="256"/>
            <ac:spMk id="5" creationId="{00000000-0000-0000-0000-000000000000}"/>
          </ac:spMkLst>
        </pc:spChg>
        <pc:spChg chg="mod">
          <ac:chgData name="Torunn Marstrander" userId="96d83a12-faff-439c-908a-76bc747fe708" providerId="ADAL" clId="{F17CCBB4-5A4E-434C-B285-1AEE63FD9AFA}" dt="2023-11-17T09:18:06.973" v="178"/>
          <ac:spMkLst>
            <pc:docMk/>
            <pc:sldMk cId="0" sldId="256"/>
            <ac:spMk id="6" creationId="{00000000-0000-0000-0000-000000000000}"/>
          </ac:spMkLst>
        </pc:spChg>
        <pc:spChg chg="mod">
          <ac:chgData name="Torunn Marstrander" userId="96d83a12-faff-439c-908a-76bc747fe708" providerId="ADAL" clId="{F17CCBB4-5A4E-434C-B285-1AEE63FD9AFA}" dt="2023-11-17T09:18:06.993" v="180"/>
          <ac:spMkLst>
            <pc:docMk/>
            <pc:sldMk cId="0" sldId="256"/>
            <ac:spMk id="7" creationId="{00000000-0000-0000-0000-000000000000}"/>
          </ac:spMkLst>
        </pc:spChg>
        <pc:spChg chg="mod">
          <ac:chgData name="Torunn Marstrander" userId="96d83a12-faff-439c-908a-76bc747fe708" providerId="ADAL" clId="{F17CCBB4-5A4E-434C-B285-1AEE63FD9AFA}" dt="2023-11-17T09:18:07.005" v="182"/>
          <ac:spMkLst>
            <pc:docMk/>
            <pc:sldMk cId="0" sldId="256"/>
            <ac:spMk id="8" creationId="{00000000-0000-0000-0000-000000000000}"/>
          </ac:spMkLst>
        </pc:spChg>
        <pc:spChg chg="mod">
          <ac:chgData name="Torunn Marstrander" userId="96d83a12-faff-439c-908a-76bc747fe708" providerId="ADAL" clId="{F17CCBB4-5A4E-434C-B285-1AEE63FD9AFA}" dt="2023-11-17T09:18:07.017" v="184"/>
          <ac:spMkLst>
            <pc:docMk/>
            <pc:sldMk cId="0" sldId="256"/>
            <ac:spMk id="9" creationId="{00000000-0000-0000-0000-000000000000}"/>
          </ac:spMkLst>
        </pc:spChg>
        <pc:spChg chg="mod">
          <ac:chgData name="Torunn Marstrander" userId="96d83a12-faff-439c-908a-76bc747fe708" providerId="ADAL" clId="{F17CCBB4-5A4E-434C-B285-1AEE63FD9AFA}" dt="2023-11-17T09:18:07.031" v="186"/>
          <ac:spMkLst>
            <pc:docMk/>
            <pc:sldMk cId="0" sldId="256"/>
            <ac:spMk id="10" creationId="{00000000-0000-0000-0000-000000000000}"/>
          </ac:spMkLst>
        </pc:spChg>
        <pc:spChg chg="mod">
          <ac:chgData name="Torunn Marstrander" userId="96d83a12-faff-439c-908a-76bc747fe708" providerId="ADAL" clId="{F17CCBB4-5A4E-434C-B285-1AEE63FD9AFA}" dt="2023-11-17T09:18:07.046" v="188"/>
          <ac:spMkLst>
            <pc:docMk/>
            <pc:sldMk cId="0" sldId="256"/>
            <ac:spMk id="11" creationId="{00000000-0000-0000-0000-000000000000}"/>
          </ac:spMkLst>
        </pc:spChg>
        <pc:picChg chg="mod">
          <ac:chgData name="Torunn Marstrander" userId="96d83a12-faff-439c-908a-76bc747fe708" providerId="ADAL" clId="{F17CCBB4-5A4E-434C-B285-1AEE63FD9AFA}" dt="2023-11-17T09:18:06.913" v="170"/>
          <ac:picMkLst>
            <pc:docMk/>
            <pc:sldMk cId="0" sldId="256"/>
            <ac:picMk id="13" creationId="{C14BA33A-A70A-DF60-3536-BC6632EFD2E6}"/>
          </ac:picMkLst>
        </pc:picChg>
      </pc:sldChg>
      <pc:sldChg chg="modSp mod">
        <pc:chgData name="Torunn Marstrander" userId="96d83a12-faff-439c-908a-76bc747fe708" providerId="ADAL" clId="{F17CCBB4-5A4E-434C-B285-1AEE63FD9AFA}" dt="2023-11-17T09:18:07.191" v="210"/>
        <pc:sldMkLst>
          <pc:docMk/>
          <pc:sldMk cId="0" sldId="257"/>
        </pc:sldMkLst>
        <pc:spChg chg="mod">
          <ac:chgData name="Torunn Marstrander" userId="96d83a12-faff-439c-908a-76bc747fe708" providerId="ADAL" clId="{F17CCBB4-5A4E-434C-B285-1AEE63FD9AFA}" dt="2023-11-17T09:18:07.191" v="210"/>
          <ac:spMkLst>
            <pc:docMk/>
            <pc:sldMk cId="0" sldId="257"/>
            <ac:spMk id="2" creationId="{00000000-0000-0000-0000-000000000000}"/>
          </ac:spMkLst>
        </pc:spChg>
        <pc:spChg chg="mod">
          <ac:chgData name="Torunn Marstrander" userId="96d83a12-faff-439c-908a-76bc747fe708" providerId="ADAL" clId="{F17CCBB4-5A4E-434C-B285-1AEE63FD9AFA}" dt="2023-11-17T09:18:07.063" v="190"/>
          <ac:spMkLst>
            <pc:docMk/>
            <pc:sldMk cId="0" sldId="257"/>
            <ac:spMk id="3" creationId="{00000000-0000-0000-0000-000000000000}"/>
          </ac:spMkLst>
        </pc:spChg>
        <pc:spChg chg="mod">
          <ac:chgData name="Torunn Marstrander" userId="96d83a12-faff-439c-908a-76bc747fe708" providerId="ADAL" clId="{F17CCBB4-5A4E-434C-B285-1AEE63FD9AFA}" dt="2023-11-17T09:18:07.078" v="192"/>
          <ac:spMkLst>
            <pc:docMk/>
            <pc:sldMk cId="0" sldId="257"/>
            <ac:spMk id="4" creationId="{00000000-0000-0000-0000-000000000000}"/>
          </ac:spMkLst>
        </pc:spChg>
        <pc:spChg chg="mod">
          <ac:chgData name="Torunn Marstrander" userId="96d83a12-faff-439c-908a-76bc747fe708" providerId="ADAL" clId="{F17CCBB4-5A4E-434C-B285-1AEE63FD9AFA}" dt="2023-11-17T09:18:07.090" v="194"/>
          <ac:spMkLst>
            <pc:docMk/>
            <pc:sldMk cId="0" sldId="257"/>
            <ac:spMk id="5" creationId="{00000000-0000-0000-0000-000000000000}"/>
          </ac:spMkLst>
        </pc:spChg>
        <pc:spChg chg="mod">
          <ac:chgData name="Torunn Marstrander" userId="96d83a12-faff-439c-908a-76bc747fe708" providerId="ADAL" clId="{F17CCBB4-5A4E-434C-B285-1AEE63FD9AFA}" dt="2023-11-17T09:18:07.102" v="196"/>
          <ac:spMkLst>
            <pc:docMk/>
            <pc:sldMk cId="0" sldId="257"/>
            <ac:spMk id="6" creationId="{00000000-0000-0000-0000-000000000000}"/>
          </ac:spMkLst>
        </pc:spChg>
        <pc:spChg chg="mod">
          <ac:chgData name="Torunn Marstrander" userId="96d83a12-faff-439c-908a-76bc747fe708" providerId="ADAL" clId="{F17CCBB4-5A4E-434C-B285-1AEE63FD9AFA}" dt="2023-11-17T09:18:07.114" v="198"/>
          <ac:spMkLst>
            <pc:docMk/>
            <pc:sldMk cId="0" sldId="257"/>
            <ac:spMk id="7" creationId="{00000000-0000-0000-0000-000000000000}"/>
          </ac:spMkLst>
        </pc:spChg>
        <pc:spChg chg="mod">
          <ac:chgData name="Torunn Marstrander" userId="96d83a12-faff-439c-908a-76bc747fe708" providerId="ADAL" clId="{F17CCBB4-5A4E-434C-B285-1AEE63FD9AFA}" dt="2023-11-17T09:18:07.128" v="200"/>
          <ac:spMkLst>
            <pc:docMk/>
            <pc:sldMk cId="0" sldId="257"/>
            <ac:spMk id="8" creationId="{00000000-0000-0000-0000-000000000000}"/>
          </ac:spMkLst>
        </pc:spChg>
        <pc:spChg chg="mod">
          <ac:chgData name="Torunn Marstrander" userId="96d83a12-faff-439c-908a-76bc747fe708" providerId="ADAL" clId="{F17CCBB4-5A4E-434C-B285-1AEE63FD9AFA}" dt="2023-11-17T09:18:07.142" v="202"/>
          <ac:spMkLst>
            <pc:docMk/>
            <pc:sldMk cId="0" sldId="257"/>
            <ac:spMk id="9" creationId="{00000000-0000-0000-0000-000000000000}"/>
          </ac:spMkLst>
        </pc:spChg>
        <pc:spChg chg="mod">
          <ac:chgData name="Torunn Marstrander" userId="96d83a12-faff-439c-908a-76bc747fe708" providerId="ADAL" clId="{F17CCBB4-5A4E-434C-B285-1AEE63FD9AFA}" dt="2023-11-17T09:18:07.153" v="204"/>
          <ac:spMkLst>
            <pc:docMk/>
            <pc:sldMk cId="0" sldId="257"/>
            <ac:spMk id="10" creationId="{00000000-0000-0000-0000-000000000000}"/>
          </ac:spMkLst>
        </pc:spChg>
        <pc:picChg chg="mod">
          <ac:chgData name="Torunn Marstrander" userId="96d83a12-faff-439c-908a-76bc747fe708" providerId="ADAL" clId="{F17CCBB4-5A4E-434C-B285-1AEE63FD9AFA}" dt="2023-11-17T09:18:06.925" v="172"/>
          <ac:picMkLst>
            <pc:docMk/>
            <pc:sldMk cId="0" sldId="257"/>
            <ac:picMk id="12" creationId="{744D0A79-BEA0-8D64-5120-9ED6BE32D59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9073" y="1216533"/>
            <a:ext cx="2369502" cy="8241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1B1B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18147" y="2197608"/>
            <a:ext cx="1951355" cy="981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100" y="1156615"/>
            <a:ext cx="1943264" cy="23336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543483" y="830351"/>
            <a:ext cx="1696085" cy="2567305"/>
          </a:xfrm>
          <a:custGeom>
            <a:avLst/>
            <a:gdLst/>
            <a:ahLst/>
            <a:cxnLst/>
            <a:rect l="l" t="t" r="r" b="b"/>
            <a:pathLst>
              <a:path w="1696085" h="2567304">
                <a:moveTo>
                  <a:pt x="1315250" y="75488"/>
                </a:moveTo>
                <a:lnTo>
                  <a:pt x="1308900" y="46101"/>
                </a:lnTo>
                <a:lnTo>
                  <a:pt x="1291615" y="22098"/>
                </a:lnTo>
                <a:lnTo>
                  <a:pt x="1265974" y="5930"/>
                </a:lnTo>
                <a:lnTo>
                  <a:pt x="1234567" y="0"/>
                </a:lnTo>
                <a:lnTo>
                  <a:pt x="459943" y="0"/>
                </a:lnTo>
                <a:lnTo>
                  <a:pt x="428536" y="5930"/>
                </a:lnTo>
                <a:lnTo>
                  <a:pt x="402882" y="22098"/>
                </a:lnTo>
                <a:lnTo>
                  <a:pt x="385584" y="46101"/>
                </a:lnTo>
                <a:lnTo>
                  <a:pt x="379247" y="75488"/>
                </a:lnTo>
                <a:lnTo>
                  <a:pt x="379247" y="860513"/>
                </a:lnTo>
                <a:lnTo>
                  <a:pt x="385584" y="889889"/>
                </a:lnTo>
                <a:lnTo>
                  <a:pt x="402882" y="913892"/>
                </a:lnTo>
                <a:lnTo>
                  <a:pt x="428536" y="930071"/>
                </a:lnTo>
                <a:lnTo>
                  <a:pt x="459943" y="936002"/>
                </a:lnTo>
                <a:lnTo>
                  <a:pt x="1234567" y="936002"/>
                </a:lnTo>
                <a:lnTo>
                  <a:pt x="1265974" y="930071"/>
                </a:lnTo>
                <a:lnTo>
                  <a:pt x="1291615" y="913892"/>
                </a:lnTo>
                <a:lnTo>
                  <a:pt x="1308900" y="889889"/>
                </a:lnTo>
                <a:lnTo>
                  <a:pt x="1315250" y="860513"/>
                </a:lnTo>
                <a:lnTo>
                  <a:pt x="1315250" y="75488"/>
                </a:lnTo>
                <a:close/>
              </a:path>
              <a:path w="1696085" h="2567304">
                <a:moveTo>
                  <a:pt x="1695945" y="1914563"/>
                </a:moveTo>
                <a:lnTo>
                  <a:pt x="1691182" y="1892477"/>
                </a:lnTo>
                <a:lnTo>
                  <a:pt x="1678203" y="1874443"/>
                </a:lnTo>
                <a:lnTo>
                  <a:pt x="1658950" y="1862289"/>
                </a:lnTo>
                <a:lnTo>
                  <a:pt x="1635379" y="1857819"/>
                </a:lnTo>
                <a:lnTo>
                  <a:pt x="60566" y="1857819"/>
                </a:lnTo>
                <a:lnTo>
                  <a:pt x="36982" y="1862289"/>
                </a:lnTo>
                <a:lnTo>
                  <a:pt x="17729" y="1874443"/>
                </a:lnTo>
                <a:lnTo>
                  <a:pt x="4749" y="1892477"/>
                </a:lnTo>
                <a:lnTo>
                  <a:pt x="0" y="1914563"/>
                </a:lnTo>
                <a:lnTo>
                  <a:pt x="0" y="2510371"/>
                </a:lnTo>
                <a:lnTo>
                  <a:pt x="4749" y="2532469"/>
                </a:lnTo>
                <a:lnTo>
                  <a:pt x="17729" y="2550503"/>
                </a:lnTo>
                <a:lnTo>
                  <a:pt x="36982" y="2562656"/>
                </a:lnTo>
                <a:lnTo>
                  <a:pt x="60566" y="2567114"/>
                </a:lnTo>
                <a:lnTo>
                  <a:pt x="1635379" y="2567114"/>
                </a:lnTo>
                <a:lnTo>
                  <a:pt x="1658950" y="2562656"/>
                </a:lnTo>
                <a:lnTo>
                  <a:pt x="1678203" y="2550503"/>
                </a:lnTo>
                <a:lnTo>
                  <a:pt x="1691182" y="2532469"/>
                </a:lnTo>
                <a:lnTo>
                  <a:pt x="1695945" y="2510371"/>
                </a:lnTo>
                <a:lnTo>
                  <a:pt x="1695945" y="1914563"/>
                </a:lnTo>
                <a:close/>
              </a:path>
              <a:path w="1696085" h="2567304">
                <a:moveTo>
                  <a:pt x="1695945" y="1400340"/>
                </a:moveTo>
                <a:lnTo>
                  <a:pt x="1691182" y="1377937"/>
                </a:lnTo>
                <a:lnTo>
                  <a:pt x="1678203" y="1359636"/>
                </a:lnTo>
                <a:lnTo>
                  <a:pt x="1658950" y="1347292"/>
                </a:lnTo>
                <a:lnTo>
                  <a:pt x="1635379" y="1342771"/>
                </a:lnTo>
                <a:lnTo>
                  <a:pt x="60566" y="1342771"/>
                </a:lnTo>
                <a:lnTo>
                  <a:pt x="36982" y="1347292"/>
                </a:lnTo>
                <a:lnTo>
                  <a:pt x="17729" y="1359636"/>
                </a:lnTo>
                <a:lnTo>
                  <a:pt x="4749" y="1377937"/>
                </a:lnTo>
                <a:lnTo>
                  <a:pt x="0" y="1400340"/>
                </a:lnTo>
                <a:lnTo>
                  <a:pt x="0" y="1731391"/>
                </a:lnTo>
                <a:lnTo>
                  <a:pt x="4749" y="1753806"/>
                </a:lnTo>
                <a:lnTo>
                  <a:pt x="17729" y="1772107"/>
                </a:lnTo>
                <a:lnTo>
                  <a:pt x="36982" y="1784451"/>
                </a:lnTo>
                <a:lnTo>
                  <a:pt x="60566" y="1788972"/>
                </a:lnTo>
                <a:lnTo>
                  <a:pt x="1635379" y="1788972"/>
                </a:lnTo>
                <a:lnTo>
                  <a:pt x="1658950" y="1784451"/>
                </a:lnTo>
                <a:lnTo>
                  <a:pt x="1678203" y="1772107"/>
                </a:lnTo>
                <a:lnTo>
                  <a:pt x="1691182" y="1753806"/>
                </a:lnTo>
                <a:lnTo>
                  <a:pt x="1695945" y="1731391"/>
                </a:lnTo>
                <a:lnTo>
                  <a:pt x="1695945" y="14003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22733" y="830339"/>
            <a:ext cx="936625" cy="936625"/>
          </a:xfrm>
          <a:custGeom>
            <a:avLst/>
            <a:gdLst/>
            <a:ahLst/>
            <a:cxnLst/>
            <a:rect l="l" t="t" r="r" b="b"/>
            <a:pathLst>
              <a:path w="936625" h="936625">
                <a:moveTo>
                  <a:pt x="80695" y="0"/>
                </a:moveTo>
                <a:lnTo>
                  <a:pt x="855319" y="0"/>
                </a:lnTo>
                <a:lnTo>
                  <a:pt x="886726" y="5931"/>
                </a:lnTo>
                <a:lnTo>
                  <a:pt x="912372" y="22109"/>
                </a:lnTo>
                <a:lnTo>
                  <a:pt x="929662" y="46103"/>
                </a:lnTo>
                <a:lnTo>
                  <a:pt x="936002" y="75488"/>
                </a:lnTo>
                <a:lnTo>
                  <a:pt x="936002" y="860513"/>
                </a:lnTo>
                <a:lnTo>
                  <a:pt x="929662" y="889898"/>
                </a:lnTo>
                <a:lnTo>
                  <a:pt x="912372" y="913893"/>
                </a:lnTo>
                <a:lnTo>
                  <a:pt x="886726" y="930070"/>
                </a:lnTo>
                <a:lnTo>
                  <a:pt x="855319" y="936002"/>
                </a:lnTo>
                <a:lnTo>
                  <a:pt x="80695" y="936002"/>
                </a:lnTo>
                <a:lnTo>
                  <a:pt x="49286" y="930070"/>
                </a:lnTo>
                <a:lnTo>
                  <a:pt x="23636" y="913893"/>
                </a:lnTo>
                <a:lnTo>
                  <a:pt x="6341" y="889898"/>
                </a:lnTo>
                <a:lnTo>
                  <a:pt x="0" y="860513"/>
                </a:lnTo>
                <a:lnTo>
                  <a:pt x="0" y="75488"/>
                </a:lnTo>
                <a:lnTo>
                  <a:pt x="6341" y="46103"/>
                </a:lnTo>
                <a:lnTo>
                  <a:pt x="23636" y="22109"/>
                </a:lnTo>
                <a:lnTo>
                  <a:pt x="49286" y="5931"/>
                </a:lnTo>
                <a:lnTo>
                  <a:pt x="80695" y="0"/>
                </a:lnTo>
                <a:close/>
              </a:path>
            </a:pathLst>
          </a:custGeom>
          <a:ln w="6350">
            <a:solidFill>
              <a:srgbClr val="1B1B1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1B1B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1B1B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39382" y="902589"/>
            <a:ext cx="1212627" cy="25900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435639" y="902589"/>
            <a:ext cx="1212627" cy="25900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1B1B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5519" y="1793205"/>
            <a:ext cx="1376611" cy="325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1B1B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9382" y="902589"/>
            <a:ext cx="2508885" cy="25900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47801" y="3649599"/>
            <a:ext cx="892048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9382" y="3649599"/>
            <a:ext cx="641159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007108" y="3649599"/>
            <a:ext cx="641159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dirty="0"/>
              <a:t>Fornavn </a:t>
            </a:r>
            <a:r>
              <a:rPr spc="-10" dirty="0"/>
              <a:t>Etternavn</a:t>
            </a:r>
          </a:p>
          <a:p>
            <a:pPr algn="ctr">
              <a:lnSpc>
                <a:spcPts val="940"/>
              </a:lnSpc>
            </a:pPr>
            <a:r>
              <a:rPr sz="800" dirty="0"/>
              <a:t>Gatenavn, </a:t>
            </a:r>
            <a:r>
              <a:rPr sz="800" spc="-10" dirty="0"/>
              <a:t>Stedsnavn</a:t>
            </a:r>
            <a:endParaRPr sz="800"/>
          </a:p>
        </p:txBody>
      </p:sp>
      <p:sp>
        <p:nvSpPr>
          <p:cNvPr id="3" name="object 3"/>
          <p:cNvSpPr txBox="1"/>
          <p:nvPr/>
        </p:nvSpPr>
        <p:spPr>
          <a:xfrm>
            <a:off x="734416" y="2212327"/>
            <a:ext cx="1314450" cy="68072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800" dirty="0">
                <a:solidFill>
                  <a:srgbClr val="1B1B1B"/>
                </a:solidFill>
                <a:latin typeface="Arial"/>
                <a:cs typeface="Arial"/>
              </a:rPr>
              <a:t>Har</a:t>
            </a:r>
            <a:r>
              <a:rPr sz="800" spc="40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B1B1B"/>
                </a:solidFill>
                <a:latin typeface="Arial"/>
                <a:cs typeface="Arial"/>
              </a:rPr>
              <a:t>behov</a:t>
            </a:r>
            <a:r>
              <a:rPr sz="800" spc="40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B1B1B"/>
                </a:solidFill>
                <a:latin typeface="Arial"/>
                <a:cs typeface="Arial"/>
              </a:rPr>
              <a:t>for</a:t>
            </a:r>
            <a:r>
              <a:rPr sz="800" spc="40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B1B1B"/>
                </a:solidFill>
                <a:latin typeface="Arial"/>
                <a:cs typeface="Arial"/>
              </a:rPr>
              <a:t>1</a:t>
            </a:r>
            <a:r>
              <a:rPr sz="800" spc="4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B1B1B"/>
                </a:solidFill>
                <a:latin typeface="Arial"/>
                <a:cs typeface="Arial"/>
              </a:rPr>
              <a:t>ledsager(e)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90"/>
              </a:spcBef>
            </a:pPr>
            <a:r>
              <a:rPr sz="800" b="1" dirty="0">
                <a:solidFill>
                  <a:srgbClr val="1B1B1B"/>
                </a:solidFill>
                <a:latin typeface="Arial"/>
                <a:cs typeface="Arial"/>
              </a:rPr>
              <a:t>Gyldig</a:t>
            </a:r>
            <a:r>
              <a:rPr sz="800" b="1" spc="50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1B1B1B"/>
                </a:solidFill>
                <a:latin typeface="Arial"/>
                <a:cs typeface="Arial"/>
              </a:rPr>
              <a:t>til</a:t>
            </a:r>
            <a:r>
              <a:rPr sz="800" b="1" spc="5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1B1B1B"/>
                </a:solidFill>
                <a:latin typeface="Arial"/>
                <a:cs typeface="Arial"/>
              </a:rPr>
              <a:t>dd.mm.åååå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800" dirty="0">
                <a:solidFill>
                  <a:srgbClr val="1B1B1B"/>
                </a:solidFill>
                <a:latin typeface="Arial"/>
                <a:cs typeface="Arial"/>
              </a:rPr>
              <a:t>Utstedt</a:t>
            </a:r>
            <a:r>
              <a:rPr sz="800" spc="80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800" spc="-25" dirty="0">
                <a:solidFill>
                  <a:srgbClr val="1B1B1B"/>
                </a:solidFill>
                <a:latin typeface="Arial"/>
                <a:cs typeface="Arial"/>
              </a:rPr>
              <a:t>av: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419103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3429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38577" y="419103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500708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3429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38577" y="3500708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9100" y="3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9100" y="3576908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0"/>
                </a:moveTo>
                <a:lnTo>
                  <a:pt x="0" y="3429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62377" y="3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62377" y="3576908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0"/>
                </a:moveTo>
                <a:lnTo>
                  <a:pt x="0" y="3429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Grafikk 12">
            <a:extLst>
              <a:ext uri="{FF2B5EF4-FFF2-40B4-BE49-F238E27FC236}">
                <a16:creationId xmlns:a16="http://schemas.microsoft.com/office/drawing/2014/main" id="{C14BA33A-A70A-DF60-3536-BC6632EFD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806" y="508626"/>
            <a:ext cx="1735688" cy="3087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112" y="1845124"/>
            <a:ext cx="1564005" cy="850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20300"/>
              </a:lnSpc>
              <a:spcBef>
                <a:spcPts val="100"/>
              </a:spcBef>
            </a:pPr>
            <a:r>
              <a:rPr sz="900" dirty="0">
                <a:solidFill>
                  <a:srgbClr val="1B1B1B"/>
                </a:solidFill>
                <a:latin typeface="Arial"/>
                <a:cs typeface="Arial"/>
              </a:rPr>
              <a:t>Holder</a:t>
            </a:r>
            <a:r>
              <a:rPr sz="900" spc="-20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1B1B1B"/>
                </a:solidFill>
                <a:latin typeface="Arial"/>
                <a:cs typeface="Arial"/>
              </a:rPr>
              <a:t>av</a:t>
            </a:r>
            <a:r>
              <a:rPr sz="9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1B1B1B"/>
                </a:solidFill>
                <a:latin typeface="Arial"/>
                <a:cs typeface="Arial"/>
              </a:rPr>
              <a:t>dette</a:t>
            </a:r>
            <a:r>
              <a:rPr sz="9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1B1B1B"/>
                </a:solidFill>
                <a:latin typeface="Arial"/>
                <a:cs typeface="Arial"/>
              </a:rPr>
              <a:t>kortet</a:t>
            </a:r>
            <a:r>
              <a:rPr sz="9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1B1B1B"/>
                </a:solidFill>
                <a:latin typeface="Arial"/>
                <a:cs typeface="Arial"/>
              </a:rPr>
              <a:t>kan</a:t>
            </a:r>
            <a:r>
              <a:rPr sz="9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1B1B1B"/>
                </a:solidFill>
                <a:latin typeface="Arial"/>
                <a:cs typeface="Arial"/>
              </a:rPr>
              <a:t>ta </a:t>
            </a:r>
            <a:r>
              <a:rPr sz="900" dirty="0">
                <a:solidFill>
                  <a:srgbClr val="1B1B1B"/>
                </a:solidFill>
                <a:latin typeface="Arial"/>
                <a:cs typeface="Arial"/>
              </a:rPr>
              <a:t>med</a:t>
            </a:r>
            <a:r>
              <a:rPr sz="9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1B1B1B"/>
                </a:solidFill>
                <a:latin typeface="Arial"/>
                <a:cs typeface="Arial"/>
              </a:rPr>
              <a:t>ledsager(e)</a:t>
            </a:r>
            <a:r>
              <a:rPr sz="9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1B1B1B"/>
                </a:solidFill>
                <a:latin typeface="Arial"/>
                <a:cs typeface="Arial"/>
              </a:rPr>
              <a:t>gratis </a:t>
            </a:r>
            <a:r>
              <a:rPr sz="900" spc="-25" dirty="0">
                <a:solidFill>
                  <a:srgbClr val="1B1B1B"/>
                </a:solidFill>
                <a:latin typeface="Arial"/>
                <a:cs typeface="Arial"/>
              </a:rPr>
              <a:t>på </a:t>
            </a:r>
            <a:r>
              <a:rPr sz="900" dirty="0">
                <a:solidFill>
                  <a:srgbClr val="1B1B1B"/>
                </a:solidFill>
                <a:latin typeface="Arial"/>
                <a:cs typeface="Arial"/>
              </a:rPr>
              <a:t>steder</a:t>
            </a:r>
            <a:r>
              <a:rPr sz="9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1B1B1B"/>
                </a:solidFill>
                <a:latin typeface="Arial"/>
                <a:cs typeface="Arial"/>
              </a:rPr>
              <a:t>i</a:t>
            </a:r>
            <a:r>
              <a:rPr sz="9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1B1B1B"/>
                </a:solidFill>
                <a:latin typeface="Arial"/>
                <a:cs typeface="Arial"/>
              </a:rPr>
              <a:t>Norge</a:t>
            </a:r>
            <a:r>
              <a:rPr sz="9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1B1B1B"/>
                </a:solidFill>
                <a:latin typeface="Arial"/>
                <a:cs typeface="Arial"/>
              </a:rPr>
              <a:t>som</a:t>
            </a:r>
            <a:r>
              <a:rPr sz="9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1B1B1B"/>
                </a:solidFill>
                <a:latin typeface="Arial"/>
                <a:cs typeface="Arial"/>
              </a:rPr>
              <a:t>aksepterer </a:t>
            </a:r>
            <a:r>
              <a:rPr sz="900" dirty="0">
                <a:solidFill>
                  <a:srgbClr val="1B1B1B"/>
                </a:solidFill>
                <a:latin typeface="Arial"/>
                <a:cs typeface="Arial"/>
              </a:rPr>
              <a:t>ledsagerordningen.</a:t>
            </a:r>
            <a:r>
              <a:rPr sz="900" spc="-10" dirty="0">
                <a:solidFill>
                  <a:srgbClr val="1B1B1B"/>
                </a:solidFill>
                <a:latin typeface="Arial"/>
                <a:cs typeface="Arial"/>
              </a:rPr>
              <a:t> Kortholder </a:t>
            </a:r>
            <a:r>
              <a:rPr sz="900" dirty="0">
                <a:solidFill>
                  <a:srgbClr val="1B1B1B"/>
                </a:solidFill>
                <a:latin typeface="Arial"/>
                <a:cs typeface="Arial"/>
              </a:rPr>
              <a:t>betaler</a:t>
            </a:r>
            <a:r>
              <a:rPr sz="900" spc="-20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1B1B1B"/>
                </a:solidFill>
                <a:latin typeface="Arial"/>
                <a:cs typeface="Arial"/>
              </a:rPr>
              <a:t>gjeldende</a:t>
            </a:r>
            <a:r>
              <a:rPr sz="900" spc="-20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1B1B1B"/>
                </a:solidFill>
                <a:latin typeface="Arial"/>
                <a:cs typeface="Arial"/>
              </a:rPr>
              <a:t>billettpris.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419103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3429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38577" y="419103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3500708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3429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38577" y="3500708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9100" y="3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9100" y="3576908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0"/>
                </a:moveTo>
                <a:lnTo>
                  <a:pt x="0" y="3429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62377" y="3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62377" y="3576908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0"/>
                </a:moveTo>
                <a:lnTo>
                  <a:pt x="0" y="3429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Grafikk 11">
            <a:extLst>
              <a:ext uri="{FF2B5EF4-FFF2-40B4-BE49-F238E27FC236}">
                <a16:creationId xmlns:a16="http://schemas.microsoft.com/office/drawing/2014/main" id="{744D0A79-BEA0-8D64-5120-9ED6BE32D5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6725" y="742950"/>
            <a:ext cx="1847850" cy="9525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bcac8527-16aa-466f-a4e7-71e00db474e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2480298CEA4B14E84C7D51B7BBC8925" ma:contentTypeVersion="5" ma:contentTypeDescription="Opprett et nytt dokument." ma:contentTypeScope="" ma:versionID="74d38a237e219ada4e88f4123dd147bd">
  <xsd:schema xmlns:xsd="http://www.w3.org/2001/XMLSchema" xmlns:xs="http://www.w3.org/2001/XMLSchema" xmlns:p="http://schemas.microsoft.com/office/2006/metadata/properties" xmlns:ns2="1dd6db9b-42c7-44f5-8681-1348bf28cd66" xmlns:ns3="c627a768-74e7-459d-8074-4001f325977a" targetNamespace="http://schemas.microsoft.com/office/2006/metadata/properties" ma:root="true" ma:fieldsID="081872454fb7fb1125ec9fd8c81675bf" ns2:_="" ns3:_="">
    <xsd:import namespace="1dd6db9b-42c7-44f5-8681-1348bf28cd66"/>
    <xsd:import namespace="c627a768-74e7-459d-8074-4001f32597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d6db9b-42c7-44f5-8681-1348bf28cd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27a768-74e7-459d-8074-4001f325977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9F44C1-9D63-49A7-BF91-42388EFB21AC}">
  <ds:schemaRefs>
    <ds:schemaRef ds:uri="http://purl.org/dc/elements/1.1/"/>
    <ds:schemaRef ds:uri="1dd6db9b-42c7-44f5-8681-1348bf28cd66"/>
    <ds:schemaRef ds:uri="http://purl.org/dc/dcmitype/"/>
    <ds:schemaRef ds:uri="c627a768-74e7-459d-8074-4001f325977a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8A7D015-E1BC-4EE6-B853-158267802C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5E9763-992F-41A3-B805-C756AA3ABA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d6db9b-42c7-44f5-8681-1348bf28cd66"/>
    <ds:schemaRef ds:uri="c627a768-74e7-459d-8074-4001f32597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48</Words>
  <Application>Microsoft Office PowerPoint</Application>
  <PresentationFormat>Custom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Fornavn Etternavn Gatenavn, Stedsnavn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Ledsagerbevis_forside_bakside_print_86x54mm_graa</dc:title>
  <cp:lastModifiedBy>Torunn Marstrander</cp:lastModifiedBy>
  <cp:revision>1</cp:revision>
  <dcterms:created xsi:type="dcterms:W3CDTF">2023-11-13T12:24:14Z</dcterms:created>
  <dcterms:modified xsi:type="dcterms:W3CDTF">2023-11-17T09:18:16Z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2023-11-13T00:00:00Z</vt:filetime>
  </property>
  <property fmtid="{D5CDD505-2E9C-101B-9397-08002B2CF9AE}" pid="3" name="Creator">
    <vt:lpwstr>Adobe Illustrator 28.0 (Windows)</vt:lpwstr>
  </property>
  <property fmtid="{D5CDD505-2E9C-101B-9397-08002B2CF9AE}" pid="4" name="LastSaved">
    <vt:filetime>2023-11-13T00:00:00Z</vt:filetime>
  </property>
  <property fmtid="{D5CDD505-2E9C-101B-9397-08002B2CF9AE}" pid="5" name="Producer">
    <vt:lpwstr>Adobe PDF library 17.00</vt:lpwstr>
  </property>
  <property fmtid="{D5CDD505-2E9C-101B-9397-08002B2CF9AE}" pid="6" name="ContentTypeId">
    <vt:lpwstr>0x01010062480298CEA4B14E84C7D51B7BBC8925</vt:lpwstr>
  </property>
  <property fmtid="{D5CDD505-2E9C-101B-9397-08002B2CF9AE}" pid="7" name="CloudStatistics_StoryID">
    <vt:lpwstr>4054c78c-9126-4991-ae7f-a412014161b8</vt:lpwstr>
  </property>
</Properties>
</file>