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3175000" cy="4622800"/>
  <p:notesSz cx="3175000" cy="4622800"/>
  <p:custDataLst>
    <p:tags r:id="rId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C33DA-A2D0-4A18-BD91-1A7AC876F16B}" v="105" dt="2023-11-17T09:15:52.82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5" d="100"/>
          <a:sy n="225" d="100"/>
        </p:scale>
        <p:origin x="3318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unn Marstrander" userId="96d83a12-faff-439c-908a-76bc747fe708" providerId="ADAL" clId="{828C33DA-A2D0-4A18-BD91-1A7AC876F16B}"/>
    <pc:docChg chg="custSel modSld replTag">
      <pc:chgData name="Torunn Marstrander" userId="96d83a12-faff-439c-908a-76bc747fe708" providerId="ADAL" clId="{828C33DA-A2D0-4A18-BD91-1A7AC876F16B}" dt="2023-11-17T09:15:52.822" v="210"/>
      <pc:docMkLst>
        <pc:docMk/>
      </pc:docMkLst>
      <pc:sldChg chg="modSp mod">
        <pc:chgData name="Torunn Marstrander" userId="96d83a12-faff-439c-908a-76bc747fe708" providerId="ADAL" clId="{828C33DA-A2D0-4A18-BD91-1A7AC876F16B}" dt="2023-11-17T09:15:52.796" v="208"/>
        <pc:sldMkLst>
          <pc:docMk/>
          <pc:sldMk cId="0" sldId="256"/>
        </pc:sldMkLst>
        <pc:spChg chg="mod">
          <ac:chgData name="Torunn Marstrander" userId="96d83a12-faff-439c-908a-76bc747fe708" providerId="ADAL" clId="{828C33DA-A2D0-4A18-BD91-1A7AC876F16B}" dt="2023-11-17T09:15:52.774" v="206"/>
          <ac:spMkLst>
            <pc:docMk/>
            <pc:sldMk cId="0" sldId="256"/>
            <ac:spMk id="2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796" v="208"/>
          <ac:spMkLst>
            <pc:docMk/>
            <pc:sldMk cId="0" sldId="256"/>
            <ac:spMk id="3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333" v="174"/>
          <ac:spMkLst>
            <pc:docMk/>
            <pc:sldMk cId="0" sldId="256"/>
            <ac:spMk id="4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362" v="1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392" v="178"/>
          <ac:spMkLst>
            <pc:docMk/>
            <pc:sldMk cId="0" sldId="256"/>
            <ac:spMk id="6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416" v="180"/>
          <ac:spMkLst>
            <pc:docMk/>
            <pc:sldMk cId="0" sldId="256"/>
            <ac:spMk id="7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489" v="182"/>
          <ac:spMkLst>
            <pc:docMk/>
            <pc:sldMk cId="0" sldId="256"/>
            <ac:spMk id="8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511" v="184"/>
          <ac:spMkLst>
            <pc:docMk/>
            <pc:sldMk cId="0" sldId="256"/>
            <ac:spMk id="9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535" v="18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557" v="188"/>
          <ac:spMkLst>
            <pc:docMk/>
            <pc:sldMk cId="0" sldId="256"/>
            <ac:spMk id="11" creationId="{00000000-0000-0000-0000-000000000000}"/>
          </ac:spMkLst>
        </pc:spChg>
        <pc:picChg chg="mod">
          <ac:chgData name="Torunn Marstrander" userId="96d83a12-faff-439c-908a-76bc747fe708" providerId="ADAL" clId="{828C33DA-A2D0-4A18-BD91-1A7AC876F16B}" dt="2023-11-17T09:15:52.274" v="170"/>
          <ac:picMkLst>
            <pc:docMk/>
            <pc:sldMk cId="0" sldId="256"/>
            <ac:picMk id="13" creationId="{619F9579-F916-5A23-7D3E-12F2F26A9D9E}"/>
          </ac:picMkLst>
        </pc:picChg>
      </pc:sldChg>
      <pc:sldChg chg="modSp mod">
        <pc:chgData name="Torunn Marstrander" userId="96d83a12-faff-439c-908a-76bc747fe708" providerId="ADAL" clId="{828C33DA-A2D0-4A18-BD91-1A7AC876F16B}" dt="2023-11-17T09:15:52.822" v="210"/>
        <pc:sldMkLst>
          <pc:docMk/>
          <pc:sldMk cId="0" sldId="257"/>
        </pc:sldMkLst>
        <pc:spChg chg="mod">
          <ac:chgData name="Torunn Marstrander" userId="96d83a12-faff-439c-908a-76bc747fe708" providerId="ADAL" clId="{828C33DA-A2D0-4A18-BD91-1A7AC876F16B}" dt="2023-11-17T09:15:52.822" v="210"/>
          <ac:spMkLst>
            <pc:docMk/>
            <pc:sldMk cId="0" sldId="257"/>
            <ac:spMk id="2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582" v="190"/>
          <ac:spMkLst>
            <pc:docMk/>
            <pc:sldMk cId="0" sldId="257"/>
            <ac:spMk id="3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608" v="192"/>
          <ac:spMkLst>
            <pc:docMk/>
            <pc:sldMk cId="0" sldId="257"/>
            <ac:spMk id="4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633" v="194"/>
          <ac:spMkLst>
            <pc:docMk/>
            <pc:sldMk cId="0" sldId="257"/>
            <ac:spMk id="5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658" v="196"/>
          <ac:spMkLst>
            <pc:docMk/>
            <pc:sldMk cId="0" sldId="257"/>
            <ac:spMk id="6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679" v="198"/>
          <ac:spMkLst>
            <pc:docMk/>
            <pc:sldMk cId="0" sldId="257"/>
            <ac:spMk id="7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704" v="200"/>
          <ac:spMkLst>
            <pc:docMk/>
            <pc:sldMk cId="0" sldId="257"/>
            <ac:spMk id="8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728" v="202"/>
          <ac:spMkLst>
            <pc:docMk/>
            <pc:sldMk cId="0" sldId="257"/>
            <ac:spMk id="9" creationId="{00000000-0000-0000-0000-000000000000}"/>
          </ac:spMkLst>
        </pc:spChg>
        <pc:spChg chg="mod">
          <ac:chgData name="Torunn Marstrander" userId="96d83a12-faff-439c-908a-76bc747fe708" providerId="ADAL" clId="{828C33DA-A2D0-4A18-BD91-1A7AC876F16B}" dt="2023-11-17T09:15:52.752" v="204"/>
          <ac:spMkLst>
            <pc:docMk/>
            <pc:sldMk cId="0" sldId="257"/>
            <ac:spMk id="10" creationId="{00000000-0000-0000-0000-000000000000}"/>
          </ac:spMkLst>
        </pc:spChg>
        <pc:picChg chg="mod">
          <ac:chgData name="Torunn Marstrander" userId="96d83a12-faff-439c-908a-76bc747fe708" providerId="ADAL" clId="{828C33DA-A2D0-4A18-BD91-1A7AC876F16B}" dt="2023-11-17T09:15:52.303" v="172"/>
          <ac:picMkLst>
            <pc:docMk/>
            <pc:sldMk cId="0" sldId="257"/>
            <ac:picMk id="12" creationId="{CFC11DEA-5644-AAC1-E6D2-6196EA5E34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8601" y="1433068"/>
            <a:ext cx="2704147" cy="9707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77202" y="2588768"/>
            <a:ext cx="2226945" cy="1155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674" y="1386700"/>
            <a:ext cx="2336855" cy="280636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51624" y="966330"/>
            <a:ext cx="2077085" cy="3089910"/>
          </a:xfrm>
          <a:custGeom>
            <a:avLst/>
            <a:gdLst/>
            <a:ahLst/>
            <a:cxnLst/>
            <a:rect l="l" t="t" r="r" b="b"/>
            <a:pathLst>
              <a:path w="2077085" h="3089910">
                <a:moveTo>
                  <a:pt x="1577467" y="87096"/>
                </a:moveTo>
                <a:lnTo>
                  <a:pt x="1570151" y="53200"/>
                </a:lnTo>
                <a:lnTo>
                  <a:pt x="1550200" y="25514"/>
                </a:lnTo>
                <a:lnTo>
                  <a:pt x="1520596" y="6845"/>
                </a:lnTo>
                <a:lnTo>
                  <a:pt x="1484363" y="0"/>
                </a:lnTo>
                <a:lnTo>
                  <a:pt x="590575" y="0"/>
                </a:lnTo>
                <a:lnTo>
                  <a:pt x="554329" y="6845"/>
                </a:lnTo>
                <a:lnTo>
                  <a:pt x="524738" y="25514"/>
                </a:lnTo>
                <a:lnTo>
                  <a:pt x="504786" y="53200"/>
                </a:lnTo>
                <a:lnTo>
                  <a:pt x="497471" y="87096"/>
                </a:lnTo>
                <a:lnTo>
                  <a:pt x="497471" y="992898"/>
                </a:lnTo>
                <a:lnTo>
                  <a:pt x="504786" y="1026807"/>
                </a:lnTo>
                <a:lnTo>
                  <a:pt x="524738" y="1054493"/>
                </a:lnTo>
                <a:lnTo>
                  <a:pt x="554329" y="1073162"/>
                </a:lnTo>
                <a:lnTo>
                  <a:pt x="590575" y="1079995"/>
                </a:lnTo>
                <a:lnTo>
                  <a:pt x="1484363" y="1079995"/>
                </a:lnTo>
                <a:lnTo>
                  <a:pt x="1520596" y="1073162"/>
                </a:lnTo>
                <a:lnTo>
                  <a:pt x="1550200" y="1054493"/>
                </a:lnTo>
                <a:lnTo>
                  <a:pt x="1570151" y="1026807"/>
                </a:lnTo>
                <a:lnTo>
                  <a:pt x="1577467" y="992898"/>
                </a:lnTo>
                <a:lnTo>
                  <a:pt x="1577467" y="87096"/>
                </a:lnTo>
                <a:close/>
              </a:path>
              <a:path w="2077085" h="3089910">
                <a:moveTo>
                  <a:pt x="2076665" y="2304961"/>
                </a:moveTo>
                <a:lnTo>
                  <a:pt x="2070836" y="2278392"/>
                </a:lnTo>
                <a:lnTo>
                  <a:pt x="2054936" y="2256701"/>
                </a:lnTo>
                <a:lnTo>
                  <a:pt x="2031365" y="2242083"/>
                </a:lnTo>
                <a:lnTo>
                  <a:pt x="2002497" y="2236724"/>
                </a:lnTo>
                <a:lnTo>
                  <a:pt x="74168" y="2236724"/>
                </a:lnTo>
                <a:lnTo>
                  <a:pt x="45300" y="2242083"/>
                </a:lnTo>
                <a:lnTo>
                  <a:pt x="21729" y="2256701"/>
                </a:lnTo>
                <a:lnTo>
                  <a:pt x="5829" y="2278392"/>
                </a:lnTo>
                <a:lnTo>
                  <a:pt x="0" y="2304961"/>
                </a:lnTo>
                <a:lnTo>
                  <a:pt x="0" y="3021444"/>
                </a:lnTo>
                <a:lnTo>
                  <a:pt x="5829" y="3048000"/>
                </a:lnTo>
                <a:lnTo>
                  <a:pt x="21729" y="3069691"/>
                </a:lnTo>
                <a:lnTo>
                  <a:pt x="45300" y="3084322"/>
                </a:lnTo>
                <a:lnTo>
                  <a:pt x="74168" y="3089681"/>
                </a:lnTo>
                <a:lnTo>
                  <a:pt x="2002497" y="3089681"/>
                </a:lnTo>
                <a:lnTo>
                  <a:pt x="2031365" y="3084322"/>
                </a:lnTo>
                <a:lnTo>
                  <a:pt x="2054936" y="3069691"/>
                </a:lnTo>
                <a:lnTo>
                  <a:pt x="2070836" y="3048000"/>
                </a:lnTo>
                <a:lnTo>
                  <a:pt x="2076665" y="3021444"/>
                </a:lnTo>
                <a:lnTo>
                  <a:pt x="2076665" y="2304961"/>
                </a:lnTo>
                <a:close/>
              </a:path>
              <a:path w="2077085" h="3089910">
                <a:moveTo>
                  <a:pt x="2076665" y="1658302"/>
                </a:moveTo>
                <a:lnTo>
                  <a:pt x="2070836" y="1630311"/>
                </a:lnTo>
                <a:lnTo>
                  <a:pt x="2054936" y="1607451"/>
                </a:lnTo>
                <a:lnTo>
                  <a:pt x="2031365" y="1592033"/>
                </a:lnTo>
                <a:lnTo>
                  <a:pt x="2002497" y="1586382"/>
                </a:lnTo>
                <a:lnTo>
                  <a:pt x="74168" y="1586382"/>
                </a:lnTo>
                <a:lnTo>
                  <a:pt x="45300" y="1592033"/>
                </a:lnTo>
                <a:lnTo>
                  <a:pt x="21729" y="1607451"/>
                </a:lnTo>
                <a:lnTo>
                  <a:pt x="5829" y="1630311"/>
                </a:lnTo>
                <a:lnTo>
                  <a:pt x="0" y="1658302"/>
                </a:lnTo>
                <a:lnTo>
                  <a:pt x="0" y="2071878"/>
                </a:lnTo>
                <a:lnTo>
                  <a:pt x="5829" y="2099868"/>
                </a:lnTo>
                <a:lnTo>
                  <a:pt x="21729" y="2122728"/>
                </a:lnTo>
                <a:lnTo>
                  <a:pt x="45300" y="2138146"/>
                </a:lnTo>
                <a:lnTo>
                  <a:pt x="74168" y="2143798"/>
                </a:lnTo>
                <a:lnTo>
                  <a:pt x="2002497" y="2143798"/>
                </a:lnTo>
                <a:lnTo>
                  <a:pt x="2031365" y="2138146"/>
                </a:lnTo>
                <a:lnTo>
                  <a:pt x="2054936" y="2122728"/>
                </a:lnTo>
                <a:lnTo>
                  <a:pt x="2070836" y="2099868"/>
                </a:lnTo>
                <a:lnTo>
                  <a:pt x="2076665" y="2071878"/>
                </a:lnTo>
                <a:lnTo>
                  <a:pt x="2076665" y="16583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9100" y="966329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93103" y="0"/>
                </a:moveTo>
                <a:lnTo>
                  <a:pt x="986891" y="0"/>
                </a:lnTo>
                <a:lnTo>
                  <a:pt x="1023132" y="6843"/>
                </a:lnTo>
                <a:lnTo>
                  <a:pt x="1052726" y="25507"/>
                </a:lnTo>
                <a:lnTo>
                  <a:pt x="1072679" y="53192"/>
                </a:lnTo>
                <a:lnTo>
                  <a:pt x="1079995" y="87096"/>
                </a:lnTo>
                <a:lnTo>
                  <a:pt x="1079995" y="992898"/>
                </a:lnTo>
                <a:lnTo>
                  <a:pt x="1072679" y="1026802"/>
                </a:lnTo>
                <a:lnTo>
                  <a:pt x="1052726" y="1054487"/>
                </a:lnTo>
                <a:lnTo>
                  <a:pt x="1023132" y="1073151"/>
                </a:lnTo>
                <a:lnTo>
                  <a:pt x="986891" y="1079995"/>
                </a:lnTo>
                <a:lnTo>
                  <a:pt x="93103" y="1079995"/>
                </a:lnTo>
                <a:lnTo>
                  <a:pt x="56862" y="1073151"/>
                </a:lnTo>
                <a:lnTo>
                  <a:pt x="27268" y="1054487"/>
                </a:lnTo>
                <a:lnTo>
                  <a:pt x="7316" y="1026802"/>
                </a:lnTo>
                <a:lnTo>
                  <a:pt x="0" y="992898"/>
                </a:lnTo>
                <a:lnTo>
                  <a:pt x="0" y="87096"/>
                </a:lnTo>
                <a:lnTo>
                  <a:pt x="7316" y="53192"/>
                </a:lnTo>
                <a:lnTo>
                  <a:pt x="27268" y="25507"/>
                </a:lnTo>
                <a:lnTo>
                  <a:pt x="56862" y="6843"/>
                </a:lnTo>
                <a:lnTo>
                  <a:pt x="93103" y="0"/>
                </a:lnTo>
                <a:close/>
              </a:path>
            </a:pathLst>
          </a:custGeom>
          <a:ln w="6350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9067" y="1063244"/>
            <a:ext cx="1383887" cy="305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38395" y="1063244"/>
            <a:ext cx="1383887" cy="305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7929" y="2083829"/>
            <a:ext cx="1485491" cy="394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67" y="1063244"/>
            <a:ext cx="2863215" cy="305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81659" y="4299204"/>
            <a:ext cx="1018032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9067" y="4299204"/>
            <a:ext cx="731710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290572" y="4299204"/>
            <a:ext cx="731710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/>
              <a:t>Fornavn </a:t>
            </a:r>
            <a:r>
              <a:rPr spc="-10" dirty="0"/>
              <a:t>Etternavn</a:t>
            </a: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dirty="0"/>
              <a:t>Gatenavn, </a:t>
            </a:r>
            <a:r>
              <a:rPr sz="1000" spc="-20" dirty="0"/>
              <a:t>Sted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71834" y="2604010"/>
            <a:ext cx="1636395" cy="84391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Har</a:t>
            </a:r>
            <a:r>
              <a:rPr sz="1000" spc="5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behov</a:t>
            </a:r>
            <a:r>
              <a:rPr sz="1000" spc="5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for</a:t>
            </a:r>
            <a:r>
              <a:rPr sz="1000" spc="5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1</a:t>
            </a:r>
            <a:r>
              <a:rPr sz="1000" spc="5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ledsager(e)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000" b="1" dirty="0">
                <a:solidFill>
                  <a:srgbClr val="1B1B1B"/>
                </a:solidFill>
                <a:latin typeface="Arial"/>
                <a:cs typeface="Arial"/>
              </a:rPr>
              <a:t>Gyldig</a:t>
            </a:r>
            <a:r>
              <a:rPr sz="1000" b="1" spc="7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B1B1B"/>
                </a:solidFill>
                <a:latin typeface="Arial"/>
                <a:cs typeface="Arial"/>
              </a:rPr>
              <a:t>til</a:t>
            </a:r>
            <a:r>
              <a:rPr sz="1000" b="1" spc="7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B1B1B"/>
                </a:solidFill>
                <a:latin typeface="Arial"/>
                <a:cs typeface="Arial"/>
              </a:rPr>
              <a:t>dd.mm.åååå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Utstedt</a:t>
            </a:r>
            <a:r>
              <a:rPr sz="1000" spc="10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B1B1B"/>
                </a:solidFill>
                <a:latin typeface="Arial"/>
                <a:cs typeface="Arial"/>
              </a:rPr>
              <a:t>av: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3530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3530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Grafikk 12">
            <a:extLst>
              <a:ext uri="{FF2B5EF4-FFF2-40B4-BE49-F238E27FC236}">
                <a16:creationId xmlns:a16="http://schemas.microsoft.com/office/drawing/2014/main" id="{619F9579-F916-5A23-7D3E-12F2F26A9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581" y="558800"/>
            <a:ext cx="2141838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666" y="2180497"/>
            <a:ext cx="1861185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33300"/>
              </a:lnSpc>
              <a:spcBef>
                <a:spcPts val="100"/>
              </a:spcBef>
            </a:pP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Holder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av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dette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kortet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kan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B1B1B"/>
                </a:solidFill>
                <a:latin typeface="Arial"/>
                <a:cs typeface="Arial"/>
              </a:rPr>
              <a:t>ta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med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ledsager(e)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gratis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på 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steder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i</a:t>
            </a:r>
            <a:r>
              <a:rPr sz="10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Norge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som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aksepterer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ledsagerordningen. 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Kortholder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betaler</a:t>
            </a:r>
            <a:r>
              <a:rPr sz="10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gjeldende</a:t>
            </a:r>
            <a:r>
              <a:rPr sz="10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billettpris.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530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3530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CFC11DEA-5644-AAC1-E6D2-6196EA5E3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700" y="902365"/>
            <a:ext cx="2133600" cy="109979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c09dde52-cb01-4cfb-8b03-172c70f5aa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480298CEA4B14E84C7D51B7BBC8925" ma:contentTypeVersion="5" ma:contentTypeDescription="Opprett et nytt dokument." ma:contentTypeScope="" ma:versionID="74d38a237e219ada4e88f4123dd147bd">
  <xsd:schema xmlns:xsd="http://www.w3.org/2001/XMLSchema" xmlns:xs="http://www.w3.org/2001/XMLSchema" xmlns:p="http://schemas.microsoft.com/office/2006/metadata/properties" xmlns:ns2="1dd6db9b-42c7-44f5-8681-1348bf28cd66" xmlns:ns3="c627a768-74e7-459d-8074-4001f325977a" targetNamespace="http://schemas.microsoft.com/office/2006/metadata/properties" ma:root="true" ma:fieldsID="081872454fb7fb1125ec9fd8c81675bf" ns2:_="" ns3:_="">
    <xsd:import namespace="1dd6db9b-42c7-44f5-8681-1348bf28cd66"/>
    <xsd:import namespace="c627a768-74e7-459d-8074-4001f32597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6db9b-42c7-44f5-8681-1348bf28c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7a768-74e7-459d-8074-4001f32597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0FCABA-5B41-4880-B71D-B2FC770BC5F6}">
  <ds:schemaRefs>
    <ds:schemaRef ds:uri="http://www.w3.org/XML/1998/namespace"/>
    <ds:schemaRef ds:uri="c627a768-74e7-459d-8074-4001f325977a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dd6db9b-42c7-44f5-8681-1348bf28cd6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C9A56C3-4444-4A6B-B43B-6E07108A80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565EB-BD41-4E8F-A865-109C5ECDC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d6db9b-42c7-44f5-8681-1348bf28cd66"/>
    <ds:schemaRef ds:uri="c627a768-74e7-459d-8074-4001f32597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48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Fornavn Etternavn Gatenavn, Sted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Ledsagerbevis_forside_bakside_print_105x65mm_graa</dc:title>
  <cp:lastModifiedBy>Torunn Marstrander</cp:lastModifiedBy>
  <cp:revision>1</cp:revision>
  <dcterms:created xsi:type="dcterms:W3CDTF">2023-11-13T12:26:08Z</dcterms:created>
  <dcterms:modified xsi:type="dcterms:W3CDTF">2023-11-17T09:19:15Z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2023-11-13T00:00:00Z</vt:filetime>
  </property>
  <property fmtid="{D5CDD505-2E9C-101B-9397-08002B2CF9AE}" pid="3" name="Creator">
    <vt:lpwstr>Adobe Illustrator 28.0 (Windows)</vt:lpwstr>
  </property>
  <property fmtid="{D5CDD505-2E9C-101B-9397-08002B2CF9AE}" pid="4" name="LastSaved">
    <vt:filetime>2023-11-13T00:00:00Z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0x01010062480298CEA4B14E84C7D51B7BBC8925</vt:lpwstr>
  </property>
  <property fmtid="{D5CDD505-2E9C-101B-9397-08002B2CF9AE}" pid="7" name="CloudStatistics_StoryID">
    <vt:lpwstr>800616bd-0102-4f98-89c0-4f2b93dd720b</vt:lpwstr>
  </property>
</Properties>
</file>