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modernComment_100_0.xml" ContentType="application/vnd.ms-powerpoint.comments+xml"/>
  <Override PartName="/ppt/comments/modernComment_101_0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3175000" cy="4622800"/>
  <p:notesSz cx="3175000" cy="4622800"/>
  <p:custDataLst>
    <p:tags r:id="rId7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0C5090-0608-1DC1-29B3-E2796C1E9ECC}" name="Nye Tillen OM" initials="OM" userId="Nye Tillen OM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6377B-A5B2-49B3-8DB6-1551E1AB8C68}" v="4" dt="2024-02-26T10:25:21.8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00" y="9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 Lyng Bakke" userId="ad1d7ff8-4f43-4b6a-8b38-c92cbeae31f5" providerId="ADAL" clId="{21908E02-56B0-4835-A9C5-3AACE48394E8}"/>
    <pc:docChg chg="undo custSel modSld">
      <pc:chgData name="Eline Lyng Bakke" userId="ad1d7ff8-4f43-4b6a-8b38-c92cbeae31f5" providerId="ADAL" clId="{21908E02-56B0-4835-A9C5-3AACE48394E8}" dt="2024-02-26T10:29:10.809" v="13" actId="1076"/>
      <pc:docMkLst>
        <pc:docMk/>
      </pc:docMkLst>
      <pc:sldChg chg="modSp mod">
        <pc:chgData name="Eline Lyng Bakke" userId="ad1d7ff8-4f43-4b6a-8b38-c92cbeae31f5" providerId="ADAL" clId="{21908E02-56B0-4835-A9C5-3AACE48394E8}" dt="2024-02-26T10:29:10.809" v="13" actId="1076"/>
        <pc:sldMkLst>
          <pc:docMk/>
          <pc:sldMk cId="0" sldId="256"/>
        </pc:sldMkLst>
        <pc:picChg chg="mod">
          <ac:chgData name="Eline Lyng Bakke" userId="ad1d7ff8-4f43-4b6a-8b38-c92cbeae31f5" providerId="ADAL" clId="{21908E02-56B0-4835-A9C5-3AACE48394E8}" dt="2024-02-26T10:29:10.809" v="13" actId="1076"/>
          <ac:picMkLst>
            <pc:docMk/>
            <pc:sldMk cId="0" sldId="256"/>
            <ac:picMk id="18" creationId="{AB418DF3-DA1B-3438-906B-8C4CF6D83BC8}"/>
          </ac:picMkLst>
        </pc:picChg>
      </pc:sldChg>
    </pc:docChg>
  </pc:docChgLst>
</pc:chgInfo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B12B2D6-3A20-48AD-8013-58A3424938CB}" authorId="{A00C5090-0608-1DC1-29B3-E2796C1E9ECC}" created="2024-02-21T13:26:21.49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picMk id="13" creationId="{619F9579-F916-5A23-7D3E-12F2F26A9D9E}"/>
    </ac:deMkLst>
    <p188:txBody>
      <a:bodyPr/>
      <a:lstStyle/>
      <a:p>
        <a:r>
          <a:rPr lang="nb-NO"/>
          <a:t>Får ikkje endra teksten her, men skal stå
Følgjekort</a:t>
        </a:r>
      </a:p>
    </p188:txBody>
  </p188:cm>
</p188:cmLst>
</file>

<file path=ppt/comments/modernComment_101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B04F5EF-5CE5-4990-A2D4-55901C572FF2}" authorId="{A00C5090-0608-1DC1-29B3-E2796C1E9ECC}" created="2024-02-21T13:26:47.56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7"/>
      <ac:picMk id="12" creationId="{CFC11DEA-5644-AAC1-E6D2-6196EA5E34F7}"/>
    </ac:deMkLst>
    <p188:txBody>
      <a:bodyPr/>
      <a:lstStyle/>
      <a:p>
        <a:r>
          <a:rPr lang="nb-NO"/>
          <a:t>Får ikkje endra teksten her, men skal stå
Følgjekort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8601" y="1433068"/>
            <a:ext cx="2704147" cy="9707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77202" y="2588768"/>
            <a:ext cx="2226945" cy="1155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674" y="1386700"/>
            <a:ext cx="2336855" cy="280636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51624" y="966330"/>
            <a:ext cx="2077085" cy="3089910"/>
          </a:xfrm>
          <a:custGeom>
            <a:avLst/>
            <a:gdLst/>
            <a:ahLst/>
            <a:cxnLst/>
            <a:rect l="l" t="t" r="r" b="b"/>
            <a:pathLst>
              <a:path w="2077085" h="3089910">
                <a:moveTo>
                  <a:pt x="1577467" y="87096"/>
                </a:moveTo>
                <a:lnTo>
                  <a:pt x="1570151" y="53200"/>
                </a:lnTo>
                <a:lnTo>
                  <a:pt x="1550200" y="25514"/>
                </a:lnTo>
                <a:lnTo>
                  <a:pt x="1520596" y="6845"/>
                </a:lnTo>
                <a:lnTo>
                  <a:pt x="1484363" y="0"/>
                </a:lnTo>
                <a:lnTo>
                  <a:pt x="590575" y="0"/>
                </a:lnTo>
                <a:lnTo>
                  <a:pt x="554329" y="6845"/>
                </a:lnTo>
                <a:lnTo>
                  <a:pt x="524738" y="25514"/>
                </a:lnTo>
                <a:lnTo>
                  <a:pt x="504786" y="53200"/>
                </a:lnTo>
                <a:lnTo>
                  <a:pt x="497471" y="87096"/>
                </a:lnTo>
                <a:lnTo>
                  <a:pt x="497471" y="992898"/>
                </a:lnTo>
                <a:lnTo>
                  <a:pt x="504786" y="1026807"/>
                </a:lnTo>
                <a:lnTo>
                  <a:pt x="524738" y="1054493"/>
                </a:lnTo>
                <a:lnTo>
                  <a:pt x="554329" y="1073162"/>
                </a:lnTo>
                <a:lnTo>
                  <a:pt x="590575" y="1079995"/>
                </a:lnTo>
                <a:lnTo>
                  <a:pt x="1484363" y="1079995"/>
                </a:lnTo>
                <a:lnTo>
                  <a:pt x="1520596" y="1073162"/>
                </a:lnTo>
                <a:lnTo>
                  <a:pt x="1550200" y="1054493"/>
                </a:lnTo>
                <a:lnTo>
                  <a:pt x="1570151" y="1026807"/>
                </a:lnTo>
                <a:lnTo>
                  <a:pt x="1577467" y="992898"/>
                </a:lnTo>
                <a:lnTo>
                  <a:pt x="1577467" y="87096"/>
                </a:lnTo>
                <a:close/>
              </a:path>
              <a:path w="2077085" h="3089910">
                <a:moveTo>
                  <a:pt x="2076665" y="2304961"/>
                </a:moveTo>
                <a:lnTo>
                  <a:pt x="2070836" y="2278392"/>
                </a:lnTo>
                <a:lnTo>
                  <a:pt x="2054936" y="2256701"/>
                </a:lnTo>
                <a:lnTo>
                  <a:pt x="2031365" y="2242083"/>
                </a:lnTo>
                <a:lnTo>
                  <a:pt x="2002497" y="2236724"/>
                </a:lnTo>
                <a:lnTo>
                  <a:pt x="74168" y="2236724"/>
                </a:lnTo>
                <a:lnTo>
                  <a:pt x="45300" y="2242083"/>
                </a:lnTo>
                <a:lnTo>
                  <a:pt x="21729" y="2256701"/>
                </a:lnTo>
                <a:lnTo>
                  <a:pt x="5829" y="2278392"/>
                </a:lnTo>
                <a:lnTo>
                  <a:pt x="0" y="2304961"/>
                </a:lnTo>
                <a:lnTo>
                  <a:pt x="0" y="3021444"/>
                </a:lnTo>
                <a:lnTo>
                  <a:pt x="5829" y="3048000"/>
                </a:lnTo>
                <a:lnTo>
                  <a:pt x="21729" y="3069691"/>
                </a:lnTo>
                <a:lnTo>
                  <a:pt x="45300" y="3084322"/>
                </a:lnTo>
                <a:lnTo>
                  <a:pt x="74168" y="3089681"/>
                </a:lnTo>
                <a:lnTo>
                  <a:pt x="2002497" y="3089681"/>
                </a:lnTo>
                <a:lnTo>
                  <a:pt x="2031365" y="3084322"/>
                </a:lnTo>
                <a:lnTo>
                  <a:pt x="2054936" y="3069691"/>
                </a:lnTo>
                <a:lnTo>
                  <a:pt x="2070836" y="3048000"/>
                </a:lnTo>
                <a:lnTo>
                  <a:pt x="2076665" y="3021444"/>
                </a:lnTo>
                <a:lnTo>
                  <a:pt x="2076665" y="2304961"/>
                </a:lnTo>
                <a:close/>
              </a:path>
              <a:path w="2077085" h="3089910">
                <a:moveTo>
                  <a:pt x="2076665" y="1658302"/>
                </a:moveTo>
                <a:lnTo>
                  <a:pt x="2070836" y="1630311"/>
                </a:lnTo>
                <a:lnTo>
                  <a:pt x="2054936" y="1607451"/>
                </a:lnTo>
                <a:lnTo>
                  <a:pt x="2031365" y="1592033"/>
                </a:lnTo>
                <a:lnTo>
                  <a:pt x="2002497" y="1586382"/>
                </a:lnTo>
                <a:lnTo>
                  <a:pt x="74168" y="1586382"/>
                </a:lnTo>
                <a:lnTo>
                  <a:pt x="45300" y="1592033"/>
                </a:lnTo>
                <a:lnTo>
                  <a:pt x="21729" y="1607451"/>
                </a:lnTo>
                <a:lnTo>
                  <a:pt x="5829" y="1630311"/>
                </a:lnTo>
                <a:lnTo>
                  <a:pt x="0" y="1658302"/>
                </a:lnTo>
                <a:lnTo>
                  <a:pt x="0" y="2071878"/>
                </a:lnTo>
                <a:lnTo>
                  <a:pt x="5829" y="2099868"/>
                </a:lnTo>
                <a:lnTo>
                  <a:pt x="21729" y="2122728"/>
                </a:lnTo>
                <a:lnTo>
                  <a:pt x="45300" y="2138146"/>
                </a:lnTo>
                <a:lnTo>
                  <a:pt x="74168" y="2143798"/>
                </a:lnTo>
                <a:lnTo>
                  <a:pt x="2002497" y="2143798"/>
                </a:lnTo>
                <a:lnTo>
                  <a:pt x="2031365" y="2138146"/>
                </a:lnTo>
                <a:lnTo>
                  <a:pt x="2054936" y="2122728"/>
                </a:lnTo>
                <a:lnTo>
                  <a:pt x="2070836" y="2099868"/>
                </a:lnTo>
                <a:lnTo>
                  <a:pt x="2076665" y="2071878"/>
                </a:lnTo>
                <a:lnTo>
                  <a:pt x="2076665" y="16583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9100" y="966329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93103" y="0"/>
                </a:moveTo>
                <a:lnTo>
                  <a:pt x="986891" y="0"/>
                </a:lnTo>
                <a:lnTo>
                  <a:pt x="1023132" y="6843"/>
                </a:lnTo>
                <a:lnTo>
                  <a:pt x="1052726" y="25507"/>
                </a:lnTo>
                <a:lnTo>
                  <a:pt x="1072679" y="53192"/>
                </a:lnTo>
                <a:lnTo>
                  <a:pt x="1079995" y="87096"/>
                </a:lnTo>
                <a:lnTo>
                  <a:pt x="1079995" y="992898"/>
                </a:lnTo>
                <a:lnTo>
                  <a:pt x="1072679" y="1026802"/>
                </a:lnTo>
                <a:lnTo>
                  <a:pt x="1052726" y="1054487"/>
                </a:lnTo>
                <a:lnTo>
                  <a:pt x="1023132" y="1073151"/>
                </a:lnTo>
                <a:lnTo>
                  <a:pt x="986891" y="1079995"/>
                </a:lnTo>
                <a:lnTo>
                  <a:pt x="93103" y="1079995"/>
                </a:lnTo>
                <a:lnTo>
                  <a:pt x="56862" y="1073151"/>
                </a:lnTo>
                <a:lnTo>
                  <a:pt x="27268" y="1054487"/>
                </a:lnTo>
                <a:lnTo>
                  <a:pt x="7316" y="1026802"/>
                </a:lnTo>
                <a:lnTo>
                  <a:pt x="0" y="992898"/>
                </a:lnTo>
                <a:lnTo>
                  <a:pt x="0" y="87096"/>
                </a:lnTo>
                <a:lnTo>
                  <a:pt x="7316" y="53192"/>
                </a:lnTo>
                <a:lnTo>
                  <a:pt x="27268" y="25507"/>
                </a:lnTo>
                <a:lnTo>
                  <a:pt x="56862" y="6843"/>
                </a:lnTo>
                <a:lnTo>
                  <a:pt x="93103" y="0"/>
                </a:lnTo>
                <a:close/>
              </a:path>
            </a:pathLst>
          </a:custGeom>
          <a:ln w="6350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9067" y="1063244"/>
            <a:ext cx="1383887" cy="3051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38395" y="1063244"/>
            <a:ext cx="1383887" cy="3051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7929" y="2083829"/>
            <a:ext cx="1485491" cy="394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067" y="1063244"/>
            <a:ext cx="2863215" cy="3051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81659" y="4299204"/>
            <a:ext cx="1018032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9067" y="4299204"/>
            <a:ext cx="731710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290572" y="4299204"/>
            <a:ext cx="731710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0_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101_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7929" y="2083829"/>
            <a:ext cx="1555237" cy="374461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1200" dirty="0"/>
              <a:t>F</a:t>
            </a:r>
            <a:r>
              <a:rPr lang="nb-NO" sz="1200" dirty="0" err="1"/>
              <a:t>ørenamn</a:t>
            </a:r>
            <a:r>
              <a:rPr sz="1200" dirty="0"/>
              <a:t> </a:t>
            </a:r>
            <a:r>
              <a:rPr sz="1200" spc="-10" dirty="0" err="1"/>
              <a:t>Etterna</a:t>
            </a:r>
            <a:r>
              <a:rPr lang="nb-NO" sz="1200" spc="-10" dirty="0" err="1"/>
              <a:t>mn</a:t>
            </a:r>
            <a:endParaRPr sz="1200" spc="-10" dirty="0"/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lang="nb-NO" sz="1000" dirty="0"/>
              <a:t>Adresse</a:t>
            </a:r>
            <a:endParaRPr sz="1000" dirty="0"/>
          </a:p>
        </p:txBody>
      </p:sp>
      <p:sp>
        <p:nvSpPr>
          <p:cNvPr id="3" name="object 3"/>
          <p:cNvSpPr txBox="1"/>
          <p:nvPr/>
        </p:nvSpPr>
        <p:spPr>
          <a:xfrm>
            <a:off x="771834" y="2604010"/>
            <a:ext cx="1636395" cy="85408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Treng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1 </a:t>
            </a: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følgjeperson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(</a:t>
            </a: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ar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000" b="1" dirty="0">
                <a:solidFill>
                  <a:srgbClr val="1B1B1B"/>
                </a:solidFill>
                <a:latin typeface="Arial"/>
                <a:cs typeface="Arial"/>
              </a:rPr>
              <a:t>Gyldig</a:t>
            </a:r>
            <a:r>
              <a:rPr sz="1000" b="1" spc="7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B1B1B"/>
                </a:solidFill>
                <a:latin typeface="Arial"/>
                <a:cs typeface="Arial"/>
              </a:rPr>
              <a:t>til</a:t>
            </a:r>
            <a:r>
              <a:rPr sz="1000" b="1" spc="7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B1B1B"/>
                </a:solidFill>
                <a:latin typeface="Arial"/>
                <a:cs typeface="Arial"/>
              </a:rPr>
              <a:t>dd.mm.åååå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Ut</a:t>
            </a: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ferda</a:t>
            </a:r>
            <a:r>
              <a:rPr sz="1000" spc="10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1B1B1B"/>
                </a:solidFill>
                <a:latin typeface="Arial"/>
                <a:cs typeface="Arial"/>
              </a:rPr>
              <a:t>av: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1910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35300" y="41910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991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35300" y="41991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" y="427530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59100" y="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59100" y="427530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fikk 17">
            <a:extLst>
              <a:ext uri="{FF2B5EF4-FFF2-40B4-BE49-F238E27FC236}">
                <a16:creationId xmlns:a16="http://schemas.microsoft.com/office/drawing/2014/main" id="{AB418DF3-DA1B-3438-906B-8C4CF6D83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4075" y="536764"/>
            <a:ext cx="1466850" cy="352425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666" y="2180497"/>
            <a:ext cx="1861185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33300"/>
              </a:lnSpc>
              <a:spcBef>
                <a:spcPts val="100"/>
              </a:spcBef>
            </a:pPr>
            <a:r>
              <a:rPr lang="nb-NO" sz="1000" dirty="0" err="1">
                <a:solidFill>
                  <a:srgbClr val="1B1B1B"/>
                </a:solidFill>
                <a:latin typeface="Arial"/>
                <a:cs typeface="Arial"/>
              </a:rPr>
              <a:t>Eigaren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av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dette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kortet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kan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1B1B1B"/>
                </a:solidFill>
                <a:latin typeface="Arial"/>
                <a:cs typeface="Arial"/>
              </a:rPr>
              <a:t>ta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med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b-NO" sz="1000" spc="-5" dirty="0">
                <a:solidFill>
                  <a:srgbClr val="1B1B1B"/>
                </a:solidFill>
                <a:latin typeface="Arial"/>
                <a:cs typeface="Arial"/>
              </a:rPr>
              <a:t>følgjeperson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(</a:t>
            </a: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ar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)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gratis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1B1B1B"/>
                </a:solidFill>
                <a:latin typeface="Arial"/>
                <a:cs typeface="Arial"/>
              </a:rPr>
              <a:t>på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1B1B1B"/>
                </a:solidFill>
                <a:latin typeface="Arial"/>
                <a:cs typeface="Arial"/>
              </a:rPr>
              <a:t>st</a:t>
            </a:r>
            <a:r>
              <a:rPr lang="nb-NO" sz="1000" spc="-10" dirty="0">
                <a:solidFill>
                  <a:srgbClr val="1B1B1B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der </a:t>
            </a:r>
            <a:r>
              <a:rPr sz="1000" dirty="0" err="1">
                <a:solidFill>
                  <a:srgbClr val="1B1B1B"/>
                </a:solidFill>
                <a:latin typeface="Arial"/>
                <a:cs typeface="Arial"/>
              </a:rPr>
              <a:t>i</a:t>
            </a:r>
            <a:r>
              <a:rPr sz="10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1B1B1B"/>
                </a:solidFill>
                <a:latin typeface="Arial"/>
                <a:cs typeface="Arial"/>
              </a:rPr>
              <a:t>Nore</a:t>
            </a: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g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som</a:t>
            </a:r>
            <a:r>
              <a:rPr sz="10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1B1B1B"/>
                </a:solidFill>
                <a:latin typeface="Arial"/>
                <a:cs typeface="Arial"/>
              </a:rPr>
              <a:t>aksepterer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b-NO" sz="1000" spc="-10" dirty="0">
                <a:solidFill>
                  <a:srgbClr val="1B1B1B"/>
                </a:solidFill>
                <a:latin typeface="Arial"/>
                <a:cs typeface="Arial"/>
              </a:rPr>
              <a:t>følgje</a:t>
            </a:r>
            <a:r>
              <a:rPr sz="1000" dirty="0" err="1">
                <a:solidFill>
                  <a:srgbClr val="1B1B1B"/>
                </a:solidFill>
                <a:latin typeface="Arial"/>
                <a:cs typeface="Arial"/>
              </a:rPr>
              <a:t>ordning</a:t>
            </a: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. </a:t>
            </a:r>
            <a:r>
              <a:rPr lang="nb-NO" sz="1000" dirty="0" err="1">
                <a:solidFill>
                  <a:srgbClr val="1B1B1B"/>
                </a:solidFill>
                <a:latin typeface="Arial"/>
                <a:cs typeface="Arial"/>
              </a:rPr>
              <a:t>Korteigaren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1B1B1B"/>
                </a:solidFill>
                <a:latin typeface="Arial"/>
                <a:cs typeface="Arial"/>
              </a:rPr>
              <a:t>betal</a:t>
            </a: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e</a:t>
            </a:r>
            <a:r>
              <a:rPr sz="1000" dirty="0">
                <a:solidFill>
                  <a:srgbClr val="1B1B1B"/>
                </a:solidFill>
                <a:latin typeface="Arial"/>
                <a:cs typeface="Arial"/>
              </a:rPr>
              <a:t>r</a:t>
            </a:r>
            <a:r>
              <a:rPr sz="10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1B1B1B"/>
                </a:solidFill>
                <a:latin typeface="Arial"/>
                <a:cs typeface="Arial"/>
              </a:rPr>
              <a:t>gjeld</a:t>
            </a:r>
            <a:r>
              <a:rPr lang="nb-NO" sz="1000" dirty="0">
                <a:solidFill>
                  <a:srgbClr val="1B1B1B"/>
                </a:solidFill>
                <a:latin typeface="Arial"/>
                <a:cs typeface="Arial"/>
              </a:rPr>
              <a:t>a</a:t>
            </a:r>
            <a:r>
              <a:rPr sz="1000" dirty="0" err="1">
                <a:solidFill>
                  <a:srgbClr val="1B1B1B"/>
                </a:solidFill>
                <a:latin typeface="Arial"/>
                <a:cs typeface="Arial"/>
              </a:rPr>
              <a:t>nde</a:t>
            </a:r>
            <a:r>
              <a:rPr sz="10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B1B1B"/>
                </a:solidFill>
                <a:latin typeface="Arial"/>
                <a:cs typeface="Arial"/>
              </a:rPr>
              <a:t>billettpris.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1910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5300" y="41910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1991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35300" y="41991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00" y="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427530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59100" y="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59100" y="427530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Grafikk 12">
            <a:extLst>
              <a:ext uri="{FF2B5EF4-FFF2-40B4-BE49-F238E27FC236}">
                <a16:creationId xmlns:a16="http://schemas.microsoft.com/office/drawing/2014/main" id="{93368C68-29F0-1E64-8FCF-F4FB4AA25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183" y="888366"/>
            <a:ext cx="2176633" cy="1127789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c09dde52-cb01-4cfb-8b03-172c70f5aa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480298CEA4B14E84C7D51B7BBC8925" ma:contentTypeVersion="5" ma:contentTypeDescription="Opprett et nytt dokument." ma:contentTypeScope="" ma:versionID="74d38a237e219ada4e88f4123dd147bd">
  <xsd:schema xmlns:xsd="http://www.w3.org/2001/XMLSchema" xmlns:xs="http://www.w3.org/2001/XMLSchema" xmlns:p="http://schemas.microsoft.com/office/2006/metadata/properties" xmlns:ns2="1dd6db9b-42c7-44f5-8681-1348bf28cd66" xmlns:ns3="c627a768-74e7-459d-8074-4001f325977a" targetNamespace="http://schemas.microsoft.com/office/2006/metadata/properties" ma:root="true" ma:fieldsID="081872454fb7fb1125ec9fd8c81675bf" ns2:_="" ns3:_="">
    <xsd:import namespace="1dd6db9b-42c7-44f5-8681-1348bf28cd66"/>
    <xsd:import namespace="c627a768-74e7-459d-8074-4001f32597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6db9b-42c7-44f5-8681-1348bf28c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7a768-74e7-459d-8074-4001f32597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0FCABA-5B41-4880-B71D-B2FC770BC5F6}">
  <ds:schemaRefs>
    <ds:schemaRef ds:uri="http://www.w3.org/XML/1998/namespace"/>
    <ds:schemaRef ds:uri="c627a768-74e7-459d-8074-4001f325977a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dd6db9b-42c7-44f5-8681-1348bf28cd6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C9A56C3-4444-4A6B-B43B-6E07108A80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565EB-BD41-4E8F-A865-109C5ECDC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d6db9b-42c7-44f5-8681-1348bf28cd66"/>
    <ds:schemaRef ds:uri="c627a768-74e7-459d-8074-4001f32597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56</Words>
  <Application>Microsoft Office PowerPoint</Application>
  <PresentationFormat>Egendefinert</PresentationFormat>
  <Paragraphs>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Førenamn Etternamn Adresse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Ledsagerbevis_forside_bakside_print_105x65mm_graa</dc:title>
  <cp:lastModifiedBy>Eline Lyng Bakke</cp:lastModifiedBy>
  <cp:revision>7</cp:revision>
  <dcterms:created xsi:type="dcterms:W3CDTF">2023-11-13T12:26:08Z</dcterms:created>
  <dcterms:modified xsi:type="dcterms:W3CDTF">2024-02-26T10:29:17Z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2023-11-13T00:00:00Z</vt:filetime>
  </property>
  <property fmtid="{D5CDD505-2E9C-101B-9397-08002B2CF9AE}" pid="3" name="Creator">
    <vt:lpwstr>Adobe Illustrator 28.0 (Windows)</vt:lpwstr>
  </property>
  <property fmtid="{D5CDD505-2E9C-101B-9397-08002B2CF9AE}" pid="4" name="LastSaved">
    <vt:filetime>2023-11-13T00:00:00Z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0x01010062480298CEA4B14E84C7D51B7BBC8925</vt:lpwstr>
  </property>
  <property fmtid="{D5CDD505-2E9C-101B-9397-08002B2CF9AE}" pid="7" name="CloudStatistics_StoryID">
    <vt:lpwstr>800616bd-0102-4f98-89c0-4f2b93dd720b</vt:lpwstr>
  </property>
</Properties>
</file>