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3924300" cy="2787650"/>
  <p:notesSz cx="3924300" cy="27876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5868" y="26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4322" y="864171"/>
            <a:ext cx="3335655" cy="58540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588645" y="1561084"/>
            <a:ext cx="2747010" cy="6969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19100" y="419100"/>
            <a:ext cx="3081604" cy="1943277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886822" y="1639971"/>
            <a:ext cx="1487805" cy="564515"/>
          </a:xfrm>
          <a:custGeom>
            <a:avLst/>
            <a:gdLst/>
            <a:ahLst/>
            <a:cxnLst/>
            <a:rect l="l" t="t" r="r" b="b"/>
            <a:pathLst>
              <a:path w="1487804" h="564514">
                <a:moveTo>
                  <a:pt x="1451330" y="0"/>
                </a:moveTo>
                <a:lnTo>
                  <a:pt x="36004" y="0"/>
                </a:lnTo>
                <a:lnTo>
                  <a:pt x="21988" y="2828"/>
                </a:lnTo>
                <a:lnTo>
                  <a:pt x="10544" y="10544"/>
                </a:lnTo>
                <a:lnTo>
                  <a:pt x="2828" y="21988"/>
                </a:lnTo>
                <a:lnTo>
                  <a:pt x="0" y="36004"/>
                </a:lnTo>
                <a:lnTo>
                  <a:pt x="0" y="528510"/>
                </a:lnTo>
                <a:lnTo>
                  <a:pt x="2828" y="542526"/>
                </a:lnTo>
                <a:lnTo>
                  <a:pt x="10544" y="553970"/>
                </a:lnTo>
                <a:lnTo>
                  <a:pt x="21988" y="561686"/>
                </a:lnTo>
                <a:lnTo>
                  <a:pt x="36004" y="564515"/>
                </a:lnTo>
                <a:lnTo>
                  <a:pt x="1451330" y="564515"/>
                </a:lnTo>
                <a:lnTo>
                  <a:pt x="1465346" y="561686"/>
                </a:lnTo>
                <a:lnTo>
                  <a:pt x="1476790" y="553970"/>
                </a:lnTo>
                <a:lnTo>
                  <a:pt x="1484506" y="542526"/>
                </a:lnTo>
                <a:lnTo>
                  <a:pt x="1487335" y="528510"/>
                </a:lnTo>
                <a:lnTo>
                  <a:pt x="1487335" y="36004"/>
                </a:lnTo>
                <a:lnTo>
                  <a:pt x="1484506" y="21988"/>
                </a:lnTo>
                <a:lnTo>
                  <a:pt x="1476790" y="10544"/>
                </a:lnTo>
                <a:lnTo>
                  <a:pt x="1465346" y="2828"/>
                </a:lnTo>
                <a:lnTo>
                  <a:pt x="145133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886822" y="1639971"/>
            <a:ext cx="1487805" cy="564515"/>
          </a:xfrm>
          <a:custGeom>
            <a:avLst/>
            <a:gdLst/>
            <a:ahLst/>
            <a:cxnLst/>
            <a:rect l="l" t="t" r="r" b="b"/>
            <a:pathLst>
              <a:path w="1487804" h="564514">
                <a:moveTo>
                  <a:pt x="1451330" y="564515"/>
                </a:moveTo>
                <a:lnTo>
                  <a:pt x="36004" y="564515"/>
                </a:lnTo>
                <a:lnTo>
                  <a:pt x="21988" y="561686"/>
                </a:lnTo>
                <a:lnTo>
                  <a:pt x="10544" y="553970"/>
                </a:lnTo>
                <a:lnTo>
                  <a:pt x="2828" y="542526"/>
                </a:lnTo>
                <a:lnTo>
                  <a:pt x="0" y="528510"/>
                </a:lnTo>
                <a:lnTo>
                  <a:pt x="0" y="36004"/>
                </a:lnTo>
                <a:lnTo>
                  <a:pt x="2828" y="21988"/>
                </a:lnTo>
                <a:lnTo>
                  <a:pt x="10544" y="10544"/>
                </a:lnTo>
                <a:lnTo>
                  <a:pt x="21988" y="2828"/>
                </a:lnTo>
                <a:lnTo>
                  <a:pt x="36004" y="0"/>
                </a:lnTo>
                <a:lnTo>
                  <a:pt x="1451330" y="0"/>
                </a:lnTo>
                <a:lnTo>
                  <a:pt x="1465346" y="2828"/>
                </a:lnTo>
                <a:lnTo>
                  <a:pt x="1476790" y="10544"/>
                </a:lnTo>
                <a:lnTo>
                  <a:pt x="1484506" y="21988"/>
                </a:lnTo>
                <a:lnTo>
                  <a:pt x="1487335" y="36004"/>
                </a:lnTo>
                <a:lnTo>
                  <a:pt x="1487335" y="528510"/>
                </a:lnTo>
                <a:lnTo>
                  <a:pt x="1484506" y="542526"/>
                </a:lnTo>
                <a:lnTo>
                  <a:pt x="1476790" y="553970"/>
                </a:lnTo>
                <a:lnTo>
                  <a:pt x="1465346" y="561686"/>
                </a:lnTo>
                <a:lnTo>
                  <a:pt x="1451330" y="564515"/>
                </a:lnTo>
                <a:close/>
              </a:path>
            </a:pathLst>
          </a:custGeom>
          <a:ln w="317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538538" y="580738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24000" y="0"/>
                </a:moveTo>
                <a:lnTo>
                  <a:pt x="36004" y="0"/>
                </a:lnTo>
                <a:lnTo>
                  <a:pt x="21988" y="2828"/>
                </a:lnTo>
                <a:lnTo>
                  <a:pt x="10544" y="10544"/>
                </a:lnTo>
                <a:lnTo>
                  <a:pt x="2828" y="21988"/>
                </a:lnTo>
                <a:lnTo>
                  <a:pt x="0" y="36004"/>
                </a:lnTo>
                <a:lnTo>
                  <a:pt x="0" y="1583994"/>
                </a:lnTo>
                <a:lnTo>
                  <a:pt x="2828" y="1598010"/>
                </a:lnTo>
                <a:lnTo>
                  <a:pt x="10544" y="1609455"/>
                </a:lnTo>
                <a:lnTo>
                  <a:pt x="21988" y="1617170"/>
                </a:lnTo>
                <a:lnTo>
                  <a:pt x="36004" y="1619999"/>
                </a:lnTo>
                <a:lnTo>
                  <a:pt x="1224000" y="1619999"/>
                </a:lnTo>
                <a:lnTo>
                  <a:pt x="1238016" y="1617170"/>
                </a:lnTo>
                <a:lnTo>
                  <a:pt x="1249460" y="1609455"/>
                </a:lnTo>
                <a:lnTo>
                  <a:pt x="1257176" y="1598010"/>
                </a:lnTo>
                <a:lnTo>
                  <a:pt x="1260005" y="1583994"/>
                </a:lnTo>
                <a:lnTo>
                  <a:pt x="1260005" y="36004"/>
                </a:lnTo>
                <a:lnTo>
                  <a:pt x="1257176" y="21988"/>
                </a:lnTo>
                <a:lnTo>
                  <a:pt x="1249460" y="10544"/>
                </a:lnTo>
                <a:lnTo>
                  <a:pt x="1238016" y="2828"/>
                </a:lnTo>
                <a:lnTo>
                  <a:pt x="122400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538538" y="580738"/>
            <a:ext cx="1260475" cy="1620520"/>
          </a:xfrm>
          <a:custGeom>
            <a:avLst/>
            <a:gdLst/>
            <a:ahLst/>
            <a:cxnLst/>
            <a:rect l="l" t="t" r="r" b="b"/>
            <a:pathLst>
              <a:path w="1260475" h="1620520">
                <a:moveTo>
                  <a:pt x="1224000" y="1619999"/>
                </a:moveTo>
                <a:lnTo>
                  <a:pt x="36004" y="1619999"/>
                </a:lnTo>
                <a:lnTo>
                  <a:pt x="21988" y="1617170"/>
                </a:lnTo>
                <a:lnTo>
                  <a:pt x="10544" y="1609455"/>
                </a:lnTo>
                <a:lnTo>
                  <a:pt x="2828" y="1598010"/>
                </a:lnTo>
                <a:lnTo>
                  <a:pt x="0" y="1583994"/>
                </a:lnTo>
                <a:lnTo>
                  <a:pt x="0" y="36004"/>
                </a:lnTo>
                <a:lnTo>
                  <a:pt x="2828" y="21988"/>
                </a:lnTo>
                <a:lnTo>
                  <a:pt x="10544" y="10544"/>
                </a:lnTo>
                <a:lnTo>
                  <a:pt x="21988" y="2828"/>
                </a:lnTo>
                <a:lnTo>
                  <a:pt x="36004" y="0"/>
                </a:lnTo>
                <a:lnTo>
                  <a:pt x="1224000" y="0"/>
                </a:lnTo>
                <a:lnTo>
                  <a:pt x="1238016" y="2828"/>
                </a:lnTo>
                <a:lnTo>
                  <a:pt x="1249460" y="10544"/>
                </a:lnTo>
                <a:lnTo>
                  <a:pt x="1257176" y="21988"/>
                </a:lnTo>
                <a:lnTo>
                  <a:pt x="1260005" y="36004"/>
                </a:lnTo>
                <a:lnTo>
                  <a:pt x="1260005" y="1583994"/>
                </a:lnTo>
                <a:lnTo>
                  <a:pt x="1257176" y="1598010"/>
                </a:lnTo>
                <a:lnTo>
                  <a:pt x="1249460" y="1609455"/>
                </a:lnTo>
                <a:lnTo>
                  <a:pt x="1238016" y="1617170"/>
                </a:lnTo>
                <a:lnTo>
                  <a:pt x="1224000" y="1619999"/>
                </a:lnTo>
                <a:close/>
              </a:path>
            </a:pathLst>
          </a:custGeom>
          <a:ln w="3175">
            <a:solidFill>
              <a:srgbClr val="41404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96215" y="641159"/>
            <a:ext cx="1707070" cy="1839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21014" y="641159"/>
            <a:ext cx="1707070" cy="1839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0542" y="929988"/>
            <a:ext cx="114808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1" i="0">
                <a:solidFill>
                  <a:srgbClr val="1B1B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6215" y="641159"/>
            <a:ext cx="3531870" cy="183984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34262" y="2592514"/>
            <a:ext cx="1255776" cy="139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96215" y="2592514"/>
            <a:ext cx="902589" cy="139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825496" y="2592514"/>
            <a:ext cx="902589" cy="1393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80542" y="929988"/>
            <a:ext cx="11480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Fornavn </a:t>
            </a:r>
            <a:r>
              <a:rPr spc="-10" dirty="0"/>
              <a:t>Etternavn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878006" y="1044732"/>
            <a:ext cx="1268095" cy="772160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Gatenavn,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Stedsnavn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Har behov for 1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ledsager(e)</a:t>
            </a:r>
            <a:endParaRPr sz="8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800" b="1" dirty="0">
                <a:solidFill>
                  <a:srgbClr val="231F20"/>
                </a:solidFill>
                <a:latin typeface="Arial"/>
                <a:cs typeface="Arial"/>
              </a:rPr>
              <a:t>Gyldig til </a:t>
            </a:r>
            <a:r>
              <a:rPr sz="800" b="1" spc="-10" dirty="0">
                <a:solidFill>
                  <a:srgbClr val="231F20"/>
                </a:solidFill>
                <a:latin typeface="Arial"/>
                <a:cs typeface="Arial"/>
              </a:rPr>
              <a:t>dd.mm.åååå</a:t>
            </a:r>
            <a:endParaRPr sz="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50">
              <a:latin typeface="Arial"/>
              <a:cs typeface="Arial"/>
            </a:endParaRPr>
          </a:p>
          <a:p>
            <a:pPr marL="74295">
              <a:lnSpc>
                <a:spcPct val="100000"/>
              </a:lnSpc>
            </a:pPr>
            <a:r>
              <a:rPr sz="800" dirty="0">
                <a:solidFill>
                  <a:srgbClr val="231F20"/>
                </a:solidFill>
                <a:latin typeface="Arial"/>
                <a:cs typeface="Arial"/>
              </a:rPr>
              <a:t>Utstedt </a:t>
            </a:r>
            <a:r>
              <a:rPr sz="800" spc="-25" dirty="0">
                <a:solidFill>
                  <a:srgbClr val="231F20"/>
                </a:solidFill>
                <a:latin typeface="Arial"/>
                <a:cs typeface="Arial"/>
              </a:rPr>
              <a:t>av: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41909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576904" y="41909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0" y="23623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576904" y="23623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-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19100" y="243857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0704" y="-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500704" y="243857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5" name="Grafikk 14">
            <a:extLst>
              <a:ext uri="{FF2B5EF4-FFF2-40B4-BE49-F238E27FC236}">
                <a16:creationId xmlns:a16="http://schemas.microsoft.com/office/drawing/2014/main" id="{4CF1B5E5-3B30-3E3D-1858-1CCBB28DE5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885950" y="598928"/>
            <a:ext cx="1455744" cy="2589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1011" y="1635125"/>
            <a:ext cx="2432050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-635" algn="ctr">
              <a:lnSpc>
                <a:spcPct val="135400"/>
              </a:lnSpc>
              <a:spcBef>
                <a:spcPts val="100"/>
              </a:spcBef>
            </a:pP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Holder</a:t>
            </a:r>
            <a:r>
              <a:rPr sz="800" spc="-10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av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dette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kortet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kan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ta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med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ledsager(e)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1B1B1B"/>
                </a:solidFill>
                <a:latin typeface="Arial"/>
                <a:cs typeface="Arial"/>
              </a:rPr>
              <a:t>gratis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på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steder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i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Norge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som</a:t>
            </a:r>
            <a:r>
              <a:rPr sz="800" spc="-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aksepterer </a:t>
            </a:r>
            <a:r>
              <a:rPr sz="800" spc="-10" dirty="0">
                <a:solidFill>
                  <a:srgbClr val="1B1B1B"/>
                </a:solidFill>
                <a:latin typeface="Arial"/>
                <a:cs typeface="Arial"/>
              </a:rPr>
              <a:t>ledsagerordningen.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Kortholder</a:t>
            </a:r>
            <a:r>
              <a:rPr sz="800" spc="-1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betaler</a:t>
            </a:r>
            <a:r>
              <a:rPr sz="800" spc="-15" dirty="0">
                <a:solidFill>
                  <a:srgbClr val="1B1B1B"/>
                </a:solidFill>
                <a:latin typeface="Arial"/>
                <a:cs typeface="Arial"/>
              </a:rPr>
              <a:t> </a:t>
            </a:r>
            <a:r>
              <a:rPr sz="800" dirty="0">
                <a:solidFill>
                  <a:srgbClr val="1B1B1B"/>
                </a:solidFill>
                <a:latin typeface="Arial"/>
                <a:cs typeface="Arial"/>
              </a:rPr>
              <a:t>gjeldende</a:t>
            </a:r>
            <a:r>
              <a:rPr sz="800" spc="-10" dirty="0">
                <a:solidFill>
                  <a:srgbClr val="1B1B1B"/>
                </a:solidFill>
                <a:latin typeface="Arial"/>
                <a:cs typeface="Arial"/>
              </a:rPr>
              <a:t> billettpris.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41909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76904" y="419097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23623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34290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576904" y="2362375"/>
            <a:ext cx="342900" cy="0"/>
          </a:xfrm>
          <a:custGeom>
            <a:avLst/>
            <a:gdLst/>
            <a:ahLst/>
            <a:cxnLst/>
            <a:rect l="l" t="t" r="r" b="b"/>
            <a:pathLst>
              <a:path w="342900">
                <a:moveTo>
                  <a:pt x="0" y="0"/>
                </a:moveTo>
                <a:lnTo>
                  <a:pt x="34290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19100" y="-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19100" y="243857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00704" y="-2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342900"/>
                </a:moveTo>
                <a:lnTo>
                  <a:pt x="0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0704" y="2438575"/>
            <a:ext cx="0" cy="342900"/>
          </a:xfrm>
          <a:custGeom>
            <a:avLst/>
            <a:gdLst/>
            <a:ahLst/>
            <a:cxnLst/>
            <a:rect l="l" t="t" r="r" b="b"/>
            <a:pathLst>
              <a:path h="342900">
                <a:moveTo>
                  <a:pt x="0" y="0"/>
                </a:moveTo>
                <a:lnTo>
                  <a:pt x="0" y="34290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Grafikk 11">
            <a:extLst>
              <a:ext uri="{FF2B5EF4-FFF2-40B4-BE49-F238E27FC236}">
                <a16:creationId xmlns:a16="http://schemas.microsoft.com/office/drawing/2014/main" id="{F5863E26-5FFF-9516-D75C-C1D737B9EE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78530" y="625992"/>
            <a:ext cx="1767239" cy="91094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2480298CEA4B14E84C7D51B7BBC8925" ma:contentTypeVersion="5" ma:contentTypeDescription="Opprett et nytt dokument." ma:contentTypeScope="" ma:versionID="74d38a237e219ada4e88f4123dd147bd">
  <xsd:schema xmlns:xsd="http://www.w3.org/2001/XMLSchema" xmlns:xs="http://www.w3.org/2001/XMLSchema" xmlns:p="http://schemas.microsoft.com/office/2006/metadata/properties" xmlns:ns2="1dd6db9b-42c7-44f5-8681-1348bf28cd66" xmlns:ns3="c627a768-74e7-459d-8074-4001f325977a" targetNamespace="http://schemas.microsoft.com/office/2006/metadata/properties" ma:root="true" ma:fieldsID="081872454fb7fb1125ec9fd8c81675bf" ns2:_="" ns3:_="">
    <xsd:import namespace="1dd6db9b-42c7-44f5-8681-1348bf28cd66"/>
    <xsd:import namespace="c627a768-74e7-459d-8074-4001f325977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d6db9b-42c7-44f5-8681-1348bf28cd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27a768-74e7-459d-8074-4001f325977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C748A53-BD96-4AB4-B7D8-25324B9BF094}"/>
</file>

<file path=customXml/itemProps2.xml><?xml version="1.0" encoding="utf-8"?>
<ds:datastoreItem xmlns:ds="http://schemas.openxmlformats.org/officeDocument/2006/customXml" ds:itemID="{76B94FE8-7926-4985-9654-EDB05537233E}"/>
</file>

<file path=customXml/itemProps3.xml><?xml version="1.0" encoding="utf-8"?>
<ds:datastoreItem xmlns:ds="http://schemas.openxmlformats.org/officeDocument/2006/customXml" ds:itemID="{979A3D7A-BAB3-4266-ABAA-E6371440F93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48</Words>
  <Application>Microsoft Office PowerPoint</Application>
  <PresentationFormat>Egendefinert</PresentationFormat>
  <Paragraphs>8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Fornavn Etternavn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Ledsagerbevis_forside_bakside_print_passfoto_86x54mm</dc:title>
  <cp:lastModifiedBy>Eline Lyng Bakke</cp:lastModifiedBy>
  <cp:revision>1</cp:revision>
  <dcterms:created xsi:type="dcterms:W3CDTF">2023-11-17T11:30:55Z</dcterms:created>
  <dcterms:modified xsi:type="dcterms:W3CDTF">2023-11-17T11:35:27Z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2023-11-17T00:00:00Z</vt:filetime>
  </property>
  <property fmtid="{D5CDD505-2E9C-101B-9397-08002B2CF9AE}" pid="3" name="Creator">
    <vt:lpwstr>Adobe Illustrator 28.0 (Windows)</vt:lpwstr>
  </property>
  <property fmtid="{D5CDD505-2E9C-101B-9397-08002B2CF9AE}" pid="4" name="LastSaved">
    <vt:filetime>2023-11-17T00:00:00Z</vt:filetime>
  </property>
  <property fmtid="{D5CDD505-2E9C-101B-9397-08002B2CF9AE}" pid="5" name="Producer">
    <vt:lpwstr>Adobe PDF library 17.00</vt:lpwstr>
  </property>
  <property fmtid="{D5CDD505-2E9C-101B-9397-08002B2CF9AE}" pid="6" name="ContentTypeId">
    <vt:lpwstr>0x01010062480298CEA4B14E84C7D51B7BBC8925</vt:lpwstr>
  </property>
</Properties>
</file>