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45"/>
  </p:notesMasterIdLst>
  <p:sldIdLst>
    <p:sldId id="4223" r:id="rId5"/>
    <p:sldId id="4257" r:id="rId6"/>
    <p:sldId id="365" r:id="rId7"/>
    <p:sldId id="337" r:id="rId8"/>
    <p:sldId id="327" r:id="rId9"/>
    <p:sldId id="363" r:id="rId10"/>
    <p:sldId id="4249" r:id="rId11"/>
    <p:sldId id="362" r:id="rId12"/>
    <p:sldId id="328" r:id="rId13"/>
    <p:sldId id="297" r:id="rId14"/>
    <p:sldId id="274" r:id="rId15"/>
    <p:sldId id="294" r:id="rId16"/>
    <p:sldId id="4250" r:id="rId17"/>
    <p:sldId id="4251" r:id="rId18"/>
    <p:sldId id="338" r:id="rId19"/>
    <p:sldId id="353" r:id="rId20"/>
    <p:sldId id="339" r:id="rId21"/>
    <p:sldId id="346" r:id="rId22"/>
    <p:sldId id="4255" r:id="rId23"/>
    <p:sldId id="271" r:id="rId24"/>
    <p:sldId id="299" r:id="rId25"/>
    <p:sldId id="300" r:id="rId26"/>
    <p:sldId id="4258" r:id="rId27"/>
    <p:sldId id="4219" r:id="rId28"/>
    <p:sldId id="266" r:id="rId29"/>
    <p:sldId id="4232" r:id="rId30"/>
    <p:sldId id="331" r:id="rId31"/>
    <p:sldId id="4220" r:id="rId32"/>
    <p:sldId id="359" r:id="rId33"/>
    <p:sldId id="2147196653" r:id="rId34"/>
    <p:sldId id="4233" r:id="rId35"/>
    <p:sldId id="4248" r:id="rId36"/>
    <p:sldId id="296" r:id="rId37"/>
    <p:sldId id="360" r:id="rId38"/>
    <p:sldId id="369" r:id="rId39"/>
    <p:sldId id="4247" r:id="rId40"/>
    <p:sldId id="275" r:id="rId41"/>
    <p:sldId id="270" r:id="rId42"/>
    <p:sldId id="272" r:id="rId43"/>
    <p:sldId id="214719665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6E9036-512D-2106-5775-22311579D605}" name="Mari Kvelvane Johansen" initials="" userId="S::marikvelvane.johansen@bufdir.no::b33c8dd3-ae02-46b6-9abf-7e523fdcc30f" providerId="AD"/>
  <p188:author id="{EEB178E3-C4B8-20A5-2999-D76A49DA03B3}" name="Per-Christian Wandås" initials="PW" userId="S::perchristian.wandas@bufdir.no::b3c7ae70-273a-4965-a12d-92a2bace15d5" providerId="AD"/>
  <p188:author id="{E0F38BEB-E425-F0C8-10BA-B709D197D6A7}" name="Sara Myhrer" initials="SM" userId="S::sara.myhrer@bufdir.no::7a6b48fe-4b1c-4d28-936b-6bb87aa72e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ne Vierli" initials="KV" lastIdx="24" clrIdx="0">
    <p:extLst>
      <p:ext uri="{19B8F6BF-5375-455C-9EA6-DF929625EA0E}">
        <p15:presenceInfo xmlns:p15="http://schemas.microsoft.com/office/powerpoint/2012/main" userId="S::Kristine.Vierli@bufdir.no::6e594841-56dc-4601-b371-db3b18a190b8" providerId="AD"/>
      </p:ext>
    </p:extLst>
  </p:cmAuthor>
  <p:cmAuthor id="2" name="Anders Kristoffer Braav Eriksen" initials="AE" lastIdx="15" clrIdx="1">
    <p:extLst>
      <p:ext uri="{19B8F6BF-5375-455C-9EA6-DF929625EA0E}">
        <p15:presenceInfo xmlns:p15="http://schemas.microsoft.com/office/powerpoint/2012/main" userId="S::anders.eriksen@bufdir.no::5ab79434-0d14-4fee-8089-31ea8d12b259" providerId="AD"/>
      </p:ext>
    </p:extLst>
  </p:cmAuthor>
  <p:cmAuthor id="3" name="Cecilie Håkonsen Sandness" initials="CS" lastIdx="33" clrIdx="2">
    <p:extLst>
      <p:ext uri="{19B8F6BF-5375-455C-9EA6-DF929625EA0E}">
        <p15:presenceInfo xmlns:p15="http://schemas.microsoft.com/office/powerpoint/2012/main" userId="S::cecilie.hakonsen.sandness@bufdir.no::f67761fe-28ed-4529-a1e4-12f5f6ab7e3e" providerId="AD"/>
      </p:ext>
    </p:extLst>
  </p:cmAuthor>
  <p:cmAuthor id="4" name="Maren Anna Lervik" initials="MAL" lastIdx="26" clrIdx="3">
    <p:extLst>
      <p:ext uri="{19B8F6BF-5375-455C-9EA6-DF929625EA0E}">
        <p15:presenceInfo xmlns:p15="http://schemas.microsoft.com/office/powerpoint/2012/main" userId="S::marenanna.lervik@bufdir.no::c2d4de71-3a16-4fad-b2a2-dc69d9f0eb3e" providerId="AD"/>
      </p:ext>
    </p:extLst>
  </p:cmAuthor>
  <p:cmAuthor id="5" name="Ingrid Johanna // EGGS" initials="IE" lastIdx="1" clrIdx="4">
    <p:extLst>
      <p:ext uri="{19B8F6BF-5375-455C-9EA6-DF929625EA0E}">
        <p15:presenceInfo xmlns:p15="http://schemas.microsoft.com/office/powerpoint/2012/main" userId="S::ingrid.flogstad_eggsdesign.com#ext#@samhandlingsrom.onmicrosoft.com::e1b627bf-fe32-492b-9a39-b805d5293e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2D7"/>
    <a:srgbClr val="FBF9F7"/>
    <a:srgbClr val="A9C7B8"/>
    <a:srgbClr val="1A2434"/>
    <a:srgbClr val="EBE2D8"/>
    <a:srgbClr val="FCF9F7"/>
    <a:srgbClr val="E9EEEB"/>
    <a:srgbClr val="DECE67"/>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965" autoAdjust="0"/>
  </p:normalViewPr>
  <p:slideViewPr>
    <p:cSldViewPr snapToGrid="0">
      <p:cViewPr varScale="1">
        <p:scale>
          <a:sx n="70" d="100"/>
          <a:sy n="70" d="100"/>
        </p:scale>
        <p:origin x="1368"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Myhrer" userId="S::sara.myhrer@bufdir.no::7a6b48fe-4b1c-4d28-936b-6bb87aa72ee8" providerId="AD" clId="Web-{805B6C74-F906-A71C-7DF4-1018EA2C58EE}"/>
    <pc:docChg chg="addSld modSld">
      <pc:chgData name="Sara Myhrer" userId="S::sara.myhrer@bufdir.no::7a6b48fe-4b1c-4d28-936b-6bb87aa72ee8" providerId="AD" clId="Web-{805B6C74-F906-A71C-7DF4-1018EA2C58EE}" dt="2024-01-10T09:12:46.705" v="349"/>
      <pc:docMkLst>
        <pc:docMk/>
      </pc:docMkLst>
      <pc:sldChg chg="modSp modCm modNotes">
        <pc:chgData name="Sara Myhrer" userId="S::sara.myhrer@bufdir.no::7a6b48fe-4b1c-4d28-936b-6bb87aa72ee8" providerId="AD" clId="Web-{805B6C74-F906-A71C-7DF4-1018EA2C58EE}" dt="2024-01-10T09:09:50.249" v="7" actId="1076"/>
        <pc:sldMkLst>
          <pc:docMk/>
          <pc:sldMk cId="806479274" sldId="4247"/>
        </pc:sldMkLst>
        <pc:spChg chg="mod">
          <ac:chgData name="Sara Myhrer" userId="S::sara.myhrer@bufdir.no::7a6b48fe-4b1c-4d28-936b-6bb87aa72ee8" providerId="AD" clId="Web-{805B6C74-F906-A71C-7DF4-1018EA2C58EE}" dt="2024-01-10T09:09:50.249" v="7" actId="1076"/>
          <ac:spMkLst>
            <pc:docMk/>
            <pc:sldMk cId="806479274" sldId="4247"/>
            <ac:spMk id="2" creationId="{E4DF2FE1-3818-4E62-BF69-EADFA831D348}"/>
          </ac:spMkLst>
        </pc:spChg>
        <pc:extLst>
          <p:ext xmlns:p="http://schemas.openxmlformats.org/presentationml/2006/main" uri="{D6D511B9-2390-475A-947B-AFAB55BFBCF1}">
            <pc226:cmChg xmlns:pc226="http://schemas.microsoft.com/office/powerpoint/2022/06/main/command" chg="mod">
              <pc226:chgData name="Sara Myhrer" userId="S::sara.myhrer@bufdir.no::7a6b48fe-4b1c-4d28-936b-6bb87aa72ee8" providerId="AD" clId="Web-{805B6C74-F906-A71C-7DF4-1018EA2C58EE}" dt="2024-01-10T09:09:07.561" v="6" actId="20577"/>
              <pc2:cmMkLst xmlns:pc2="http://schemas.microsoft.com/office/powerpoint/2019/9/main/command">
                <pc:docMk/>
                <pc:sldMk cId="806479274" sldId="4247"/>
                <pc2:cmMk id="{64C2B85B-E1A9-450B-9222-E87B95BC9DE3}"/>
              </pc2:cmMkLst>
            </pc226:cmChg>
            <pc226:cmChg xmlns:pc226="http://schemas.microsoft.com/office/powerpoint/2022/06/main/command" chg="mod">
              <pc226:chgData name="Sara Myhrer" userId="S::sara.myhrer@bufdir.no::7a6b48fe-4b1c-4d28-936b-6bb87aa72ee8" providerId="AD" clId="Web-{805B6C74-F906-A71C-7DF4-1018EA2C58EE}" dt="2024-01-10T09:09:07.561" v="6" actId="20577"/>
              <pc2:cmMkLst xmlns:pc2="http://schemas.microsoft.com/office/powerpoint/2019/9/main/command">
                <pc:docMk/>
                <pc:sldMk cId="806479274" sldId="4247"/>
                <pc2:cmMk id="{06DC4E8F-9626-40B1-A17B-55145877C176}"/>
              </pc2:cmMkLst>
            </pc226:cmChg>
          </p:ext>
        </pc:extLst>
      </pc:sldChg>
      <pc:sldChg chg="modSp add replId modNotes">
        <pc:chgData name="Sara Myhrer" userId="S::sara.myhrer@bufdir.no::7a6b48fe-4b1c-4d28-936b-6bb87aa72ee8" providerId="AD" clId="Web-{805B6C74-F906-A71C-7DF4-1018EA2C58EE}" dt="2024-01-10T09:12:46.705" v="349"/>
        <pc:sldMkLst>
          <pc:docMk/>
          <pc:sldMk cId="3167317769" sldId="2147196654"/>
        </pc:sldMkLst>
        <pc:spChg chg="mod">
          <ac:chgData name="Sara Myhrer" userId="S::sara.myhrer@bufdir.no::7a6b48fe-4b1c-4d28-936b-6bb87aa72ee8" providerId="AD" clId="Web-{805B6C74-F906-A71C-7DF4-1018EA2C58EE}" dt="2024-01-10T09:10:53.031" v="101" actId="1076"/>
          <ac:spMkLst>
            <pc:docMk/>
            <pc:sldMk cId="3167317769" sldId="2147196654"/>
            <ac:spMk id="3" creationId="{AEFC05B5-2063-D88C-29F6-0E380AB42025}"/>
          </ac:spMkLst>
        </pc:spChg>
      </pc:sldChg>
    </pc:docChg>
  </pc:docChgLst>
  <pc:docChgLst>
    <pc:chgData name="Sara Myhrer" userId="S::sara.myhrer@bufdir.no::7a6b48fe-4b1c-4d28-936b-6bb87aa72ee8" providerId="AD" clId="Web-{3D43646A-15AC-A66B-198A-7BBC30E748EE}"/>
    <pc:docChg chg="modSld">
      <pc:chgData name="Sara Myhrer" userId="S::sara.myhrer@bufdir.no::7a6b48fe-4b1c-4d28-936b-6bb87aa72ee8" providerId="AD" clId="Web-{3D43646A-15AC-A66B-198A-7BBC30E748EE}" dt="2024-03-15T12:38:32.765" v="105"/>
      <pc:docMkLst>
        <pc:docMk/>
      </pc:docMkLst>
      <pc:sldChg chg="modNotes">
        <pc:chgData name="Sara Myhrer" userId="S::sara.myhrer@bufdir.no::7a6b48fe-4b1c-4d28-936b-6bb87aa72ee8" providerId="AD" clId="Web-{3D43646A-15AC-A66B-198A-7BBC30E748EE}" dt="2024-03-15T12:38:32.765" v="105"/>
        <pc:sldMkLst>
          <pc:docMk/>
          <pc:sldMk cId="4144695028" sldId="369"/>
        </pc:sldMkLst>
      </pc:sldChg>
    </pc:docChg>
  </pc:docChgLst>
  <pc:docChgLst>
    <pc:chgData name="Sara Myhrer" userId="S::sara.myhrer@bufdir.no::7a6b48fe-4b1c-4d28-936b-6bb87aa72ee8" providerId="AD" clId="Web-{8B263329-26A9-C1AE-0E51-A80B86943982}"/>
    <pc:docChg chg="mod modSld">
      <pc:chgData name="Sara Myhrer" userId="S::sara.myhrer@bufdir.no::7a6b48fe-4b1c-4d28-936b-6bb87aa72ee8" providerId="AD" clId="Web-{8B263329-26A9-C1AE-0E51-A80B86943982}" dt="2023-10-11T13:23:16.563" v="24"/>
      <pc:docMkLst>
        <pc:docMk/>
      </pc:docMkLst>
      <pc:sldChg chg="modSp addCm modCm">
        <pc:chgData name="Sara Myhrer" userId="S::sara.myhrer@bufdir.no::7a6b48fe-4b1c-4d28-936b-6bb87aa72ee8" providerId="AD" clId="Web-{8B263329-26A9-C1AE-0E51-A80B86943982}" dt="2023-10-11T13:21:33.624" v="21" actId="1076"/>
        <pc:sldMkLst>
          <pc:docMk/>
          <pc:sldMk cId="1695857754" sldId="294"/>
        </pc:sldMkLst>
        <pc:spChg chg="mod">
          <ac:chgData name="Sara Myhrer" userId="S::sara.myhrer@bufdir.no::7a6b48fe-4b1c-4d28-936b-6bb87aa72ee8" providerId="AD" clId="Web-{8B263329-26A9-C1AE-0E51-A80B86943982}" dt="2023-10-11T13:21:33.624" v="21" actId="1076"/>
          <ac:spMkLst>
            <pc:docMk/>
            <pc:sldMk cId="1695857754" sldId="294"/>
            <ac:spMk id="11" creationId="{58135968-7B75-5B44-9515-ED7B9F102990}"/>
          </ac:spMkLst>
        </pc:spChg>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3:20:37.810" v="19"/>
              <pc2:cmMkLst xmlns:pc2="http://schemas.microsoft.com/office/powerpoint/2019/9/main/command">
                <pc:docMk/>
                <pc:sldMk cId="1695857754" sldId="294"/>
                <pc2:cmMk id="{64AAD7A3-031A-4ED2-975F-0908A003C275}"/>
              </pc2:cmMkLst>
              <pc226:cmRplyChg chg="add">
                <pc226:chgData name="Sara Myhrer" userId="S::sara.myhrer@bufdir.no::7a6b48fe-4b1c-4d28-936b-6bb87aa72ee8" providerId="AD" clId="Web-{8B263329-26A9-C1AE-0E51-A80B86943982}" dt="2023-10-11T13:20:37.810" v="19"/>
                <pc2:cmRplyMkLst xmlns:pc2="http://schemas.microsoft.com/office/powerpoint/2019/9/main/command">
                  <pc:docMk/>
                  <pc:sldMk cId="1695857754" sldId="294"/>
                  <pc2:cmMk id="{64AAD7A3-031A-4ED2-975F-0908A003C275}"/>
                  <pc2:cmRplyMk id="{83C852BD-B8BF-4AA4-BCF4-7147D1662997}"/>
                </pc2:cmRplyMkLst>
              </pc226:cmRplyChg>
            </pc226:cmChg>
          </p:ext>
        </pc:extLst>
      </pc:sldChg>
      <pc:sldChg chg="addCm modCm">
        <pc:chgData name="Sara Myhrer" userId="S::sara.myhrer@bufdir.no::7a6b48fe-4b1c-4d28-936b-6bb87aa72ee8" providerId="AD" clId="Web-{8B263329-26A9-C1AE-0E51-A80B86943982}" dt="2023-10-11T13:16:24.010" v="17"/>
        <pc:sldMkLst>
          <pc:docMk/>
          <pc:sldMk cId="295556650" sldId="297"/>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3:16:24.010" v="17"/>
              <pc2:cmMkLst xmlns:pc2="http://schemas.microsoft.com/office/powerpoint/2019/9/main/command">
                <pc:docMk/>
                <pc:sldMk cId="295556650" sldId="297"/>
                <pc2:cmMk id="{D30829D9-9F6E-41AB-B85B-25AE1F72C01E}"/>
              </pc2:cmMkLst>
              <pc226:cmRplyChg chg="add">
                <pc226:chgData name="Sara Myhrer" userId="S::sara.myhrer@bufdir.no::7a6b48fe-4b1c-4d28-936b-6bb87aa72ee8" providerId="AD" clId="Web-{8B263329-26A9-C1AE-0E51-A80B86943982}" dt="2023-10-11T13:16:04.181" v="16"/>
                <pc2:cmRplyMkLst xmlns:pc2="http://schemas.microsoft.com/office/powerpoint/2019/9/main/command">
                  <pc:docMk/>
                  <pc:sldMk cId="295556650" sldId="297"/>
                  <pc2:cmMk id="{D30829D9-9F6E-41AB-B85B-25AE1F72C01E}"/>
                  <pc2:cmRplyMk id="{0204B28A-1BC9-452F-BCC8-9C0AC26B167D}"/>
                </pc2:cmRplyMkLst>
              </pc226:cmRplyChg>
              <pc226:cmRplyChg chg="add">
                <pc226:chgData name="Sara Myhrer" userId="S::sara.myhrer@bufdir.no::7a6b48fe-4b1c-4d28-936b-6bb87aa72ee8" providerId="AD" clId="Web-{8B263329-26A9-C1AE-0E51-A80B86943982}" dt="2023-10-11T13:16:24.010" v="17"/>
                <pc2:cmRplyMkLst xmlns:pc2="http://schemas.microsoft.com/office/powerpoint/2019/9/main/command">
                  <pc:docMk/>
                  <pc:sldMk cId="295556650" sldId="297"/>
                  <pc2:cmMk id="{D30829D9-9F6E-41AB-B85B-25AE1F72C01E}"/>
                  <pc2:cmRplyMk id="{A3C200A1-6302-49AD-AE5B-CC2A5C8FF469}"/>
                </pc2:cmRplyMkLst>
              </pc226:cmRplyChg>
            </pc226:cmChg>
          </p:ext>
        </pc:extLst>
      </pc:sldChg>
      <pc:sldChg chg="addCm modCm">
        <pc:chgData name="Sara Myhrer" userId="S::sara.myhrer@bufdir.no::7a6b48fe-4b1c-4d28-936b-6bb87aa72ee8" providerId="AD" clId="Web-{8B263329-26A9-C1AE-0E51-A80B86943982}" dt="2023-10-11T10:25:40.495" v="3"/>
        <pc:sldMkLst>
          <pc:docMk/>
          <pc:sldMk cId="548099426" sldId="327"/>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0:25:40.495" v="3"/>
              <pc2:cmMkLst xmlns:pc2="http://schemas.microsoft.com/office/powerpoint/2019/9/main/command">
                <pc:docMk/>
                <pc:sldMk cId="548099426" sldId="327"/>
                <pc2:cmMk id="{D371C5B3-942D-4761-BFB1-70055BC4E5D4}"/>
              </pc2:cmMkLst>
              <pc226:cmRplyChg chg="add">
                <pc226:chgData name="Sara Myhrer" userId="S::sara.myhrer@bufdir.no::7a6b48fe-4b1c-4d28-936b-6bb87aa72ee8" providerId="AD" clId="Web-{8B263329-26A9-C1AE-0E51-A80B86943982}" dt="2023-10-11T10:24:57.760" v="2"/>
                <pc2:cmRplyMkLst xmlns:pc2="http://schemas.microsoft.com/office/powerpoint/2019/9/main/command">
                  <pc:docMk/>
                  <pc:sldMk cId="548099426" sldId="327"/>
                  <pc2:cmMk id="{D371C5B3-942D-4761-BFB1-70055BC4E5D4}"/>
                  <pc2:cmRplyMk id="{2D8F5B3C-CA60-444F-A9AD-D0D93C4487AD}"/>
                </pc2:cmRplyMkLst>
              </pc226:cmRplyChg>
              <pc226:cmRplyChg chg="add">
                <pc226:chgData name="Sara Myhrer" userId="S::sara.myhrer@bufdir.no::7a6b48fe-4b1c-4d28-936b-6bb87aa72ee8" providerId="AD" clId="Web-{8B263329-26A9-C1AE-0E51-A80B86943982}" dt="2023-10-11T10:25:40.495" v="3"/>
                <pc2:cmRplyMkLst xmlns:pc2="http://schemas.microsoft.com/office/powerpoint/2019/9/main/command">
                  <pc:docMk/>
                  <pc:sldMk cId="548099426" sldId="327"/>
                  <pc2:cmMk id="{D371C5B3-942D-4761-BFB1-70055BC4E5D4}"/>
                  <pc2:cmRplyMk id="{93BCAFBD-62A3-458F-ADC3-872581927B1D}"/>
                </pc2:cmRplyMkLst>
              </pc226:cmRplyChg>
            </pc226:cmChg>
          </p:ext>
        </pc:extLst>
      </pc:sldChg>
      <pc:sldChg chg="addCm modCm">
        <pc:chgData name="Sara Myhrer" userId="S::sara.myhrer@bufdir.no::7a6b48fe-4b1c-4d28-936b-6bb87aa72ee8" providerId="AD" clId="Web-{8B263329-26A9-C1AE-0E51-A80B86943982}" dt="2023-10-11T13:14:21.211" v="14"/>
        <pc:sldMkLst>
          <pc:docMk/>
          <pc:sldMk cId="2988936137" sldId="328"/>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3:14:21.211" v="14"/>
              <pc2:cmMkLst xmlns:pc2="http://schemas.microsoft.com/office/powerpoint/2019/9/main/command">
                <pc:docMk/>
                <pc:sldMk cId="2988936137" sldId="328"/>
                <pc2:cmMk id="{A618F2E9-6276-49F3-89E7-60C0FE18BA94}"/>
              </pc2:cmMkLst>
              <pc226:cmRplyChg chg="add">
                <pc226:chgData name="Sara Myhrer" userId="S::sara.myhrer@bufdir.no::7a6b48fe-4b1c-4d28-936b-6bb87aa72ee8" providerId="AD" clId="Web-{8B263329-26A9-C1AE-0E51-A80B86943982}" dt="2023-10-11T13:14:14.070" v="13"/>
                <pc2:cmRplyMkLst xmlns:pc2="http://schemas.microsoft.com/office/powerpoint/2019/9/main/command">
                  <pc:docMk/>
                  <pc:sldMk cId="2988936137" sldId="328"/>
                  <pc2:cmMk id="{A618F2E9-6276-49F3-89E7-60C0FE18BA94}"/>
                  <pc2:cmRplyMk id="{71164778-DF57-4ACA-B910-52AF360B5F25}"/>
                </pc2:cmRplyMkLst>
              </pc226:cmRplyChg>
              <pc226:cmRplyChg chg="add">
                <pc226:chgData name="Sara Myhrer" userId="S::sara.myhrer@bufdir.no::7a6b48fe-4b1c-4d28-936b-6bb87aa72ee8" providerId="AD" clId="Web-{8B263329-26A9-C1AE-0E51-A80B86943982}" dt="2023-10-11T13:14:21.211" v="14"/>
                <pc2:cmRplyMkLst xmlns:pc2="http://schemas.microsoft.com/office/powerpoint/2019/9/main/command">
                  <pc:docMk/>
                  <pc:sldMk cId="2988936137" sldId="328"/>
                  <pc2:cmMk id="{A618F2E9-6276-49F3-89E7-60C0FE18BA94}"/>
                  <pc2:cmRplyMk id="{C4661DE2-DB39-42F5-AB3A-22271D6B105D}"/>
                </pc2:cmRplyMkLst>
              </pc226:cmRplyChg>
            </pc226:cmChg>
          </p:ext>
        </pc:extLst>
      </pc:sldChg>
      <pc:sldChg chg="addCm modCm">
        <pc:chgData name="Sara Myhrer" userId="S::sara.myhrer@bufdir.no::7a6b48fe-4b1c-4d28-936b-6bb87aa72ee8" providerId="AD" clId="Web-{8B263329-26A9-C1AE-0E51-A80B86943982}" dt="2023-10-11T13:06:03.438" v="11"/>
        <pc:sldMkLst>
          <pc:docMk/>
          <pc:sldMk cId="2636710732" sldId="362"/>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3:06:03.438" v="11"/>
              <pc2:cmMkLst xmlns:pc2="http://schemas.microsoft.com/office/powerpoint/2019/9/main/command">
                <pc:docMk/>
                <pc:sldMk cId="2636710732" sldId="362"/>
                <pc2:cmMk id="{405ECD9B-C1DD-4F43-B747-FBB75F1B9DBC}"/>
              </pc2:cmMkLst>
              <pc226:cmRplyChg chg="add">
                <pc226:chgData name="Sara Myhrer" userId="S::sara.myhrer@bufdir.no::7a6b48fe-4b1c-4d28-936b-6bb87aa72ee8" providerId="AD" clId="Web-{8B263329-26A9-C1AE-0E51-A80B86943982}" dt="2023-10-11T13:06:03.438" v="11"/>
                <pc2:cmRplyMkLst xmlns:pc2="http://schemas.microsoft.com/office/powerpoint/2019/9/main/command">
                  <pc:docMk/>
                  <pc:sldMk cId="2636710732" sldId="362"/>
                  <pc2:cmMk id="{405ECD9B-C1DD-4F43-B747-FBB75F1B9DBC}"/>
                  <pc2:cmRplyMk id="{9A6A852A-2794-415A-985B-6BF13963DD33}"/>
                </pc2:cmRplyMkLst>
              </pc226:cmRplyChg>
              <pc226:cmRplyChg chg="add">
                <pc226:chgData name="Sara Myhrer" userId="S::sara.myhrer@bufdir.no::7a6b48fe-4b1c-4d28-936b-6bb87aa72ee8" providerId="AD" clId="Web-{8B263329-26A9-C1AE-0E51-A80B86943982}" dt="2023-10-11T13:05:18.718" v="10"/>
                <pc2:cmRplyMkLst xmlns:pc2="http://schemas.microsoft.com/office/powerpoint/2019/9/main/command">
                  <pc:docMk/>
                  <pc:sldMk cId="2636710732" sldId="362"/>
                  <pc2:cmMk id="{405ECD9B-C1DD-4F43-B747-FBB75F1B9DBC}"/>
                  <pc2:cmRplyMk id="{36F35D71-BC5A-473A-9A60-1120F942BF5E}"/>
                </pc2:cmRplyMkLst>
              </pc226:cmRplyChg>
            </pc226:cmChg>
          </p:ext>
        </pc:extLst>
      </pc:sldChg>
      <pc:sldChg chg="addCm modCm modNotes">
        <pc:chgData name="Sara Myhrer" userId="S::sara.myhrer@bufdir.no::7a6b48fe-4b1c-4d28-936b-6bb87aa72ee8" providerId="AD" clId="Web-{8B263329-26A9-C1AE-0E51-A80B86943982}" dt="2023-10-11T13:02:43.450" v="8"/>
        <pc:sldMkLst>
          <pc:docMk/>
          <pc:sldMk cId="2903957395" sldId="363"/>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3:02:43.450" v="8"/>
              <pc2:cmMkLst xmlns:pc2="http://schemas.microsoft.com/office/powerpoint/2019/9/main/command">
                <pc:docMk/>
                <pc:sldMk cId="2903957395" sldId="363"/>
                <pc2:cmMk id="{999321E3-9621-4D15-ACDC-E6C53C5DB2B0}"/>
              </pc2:cmMkLst>
              <pc226:cmRplyChg chg="add">
                <pc226:chgData name="Sara Myhrer" userId="S::sara.myhrer@bufdir.no::7a6b48fe-4b1c-4d28-936b-6bb87aa72ee8" providerId="AD" clId="Web-{8B263329-26A9-C1AE-0E51-A80B86943982}" dt="2023-10-11T13:02:43.450" v="8"/>
                <pc2:cmRplyMkLst xmlns:pc2="http://schemas.microsoft.com/office/powerpoint/2019/9/main/command">
                  <pc:docMk/>
                  <pc:sldMk cId="2903957395" sldId="363"/>
                  <pc2:cmMk id="{999321E3-9621-4D15-ACDC-E6C53C5DB2B0}"/>
                  <pc2:cmRplyMk id="{BC85AC12-33AA-46DF-98F4-452BD5A5413A}"/>
                </pc2:cmRplyMkLst>
              </pc226:cmRplyChg>
            </pc226:cmChg>
          </p:ext>
        </pc:extLst>
      </pc:sldChg>
      <pc:sldChg chg="addCm modCm">
        <pc:chgData name="Sara Myhrer" userId="S::sara.myhrer@bufdir.no::7a6b48fe-4b1c-4d28-936b-6bb87aa72ee8" providerId="AD" clId="Web-{8B263329-26A9-C1AE-0E51-A80B86943982}" dt="2023-10-11T10:28:22.280" v="5"/>
        <pc:sldMkLst>
          <pc:docMk/>
          <pc:sldMk cId="1520802035" sldId="4249"/>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0:28:22.280" v="5"/>
              <pc2:cmMkLst xmlns:pc2="http://schemas.microsoft.com/office/powerpoint/2019/9/main/command">
                <pc:docMk/>
                <pc:sldMk cId="1520802035" sldId="4249"/>
                <pc2:cmMk id="{6801FE24-F409-48BF-AF61-80B2A2ADD3AA}"/>
              </pc2:cmMkLst>
              <pc226:cmRplyChg chg="add">
                <pc226:chgData name="Sara Myhrer" userId="S::sara.myhrer@bufdir.no::7a6b48fe-4b1c-4d28-936b-6bb87aa72ee8" providerId="AD" clId="Web-{8B263329-26A9-C1AE-0E51-A80B86943982}" dt="2023-10-11T10:28:22.280" v="5"/>
                <pc2:cmRplyMkLst xmlns:pc2="http://schemas.microsoft.com/office/powerpoint/2019/9/main/command">
                  <pc:docMk/>
                  <pc:sldMk cId="1520802035" sldId="4249"/>
                  <pc2:cmMk id="{6801FE24-F409-48BF-AF61-80B2A2ADD3AA}"/>
                  <pc2:cmRplyMk id="{EF5AD30E-A68A-4569-802F-1E7FDAE04862}"/>
                </pc2:cmRplyMkLst>
              </pc226:cmRplyChg>
            </pc226:cmChg>
          </p:ext>
        </pc:extLst>
      </pc:sldChg>
      <pc:sldChg chg="addCm modCm">
        <pc:chgData name="Sara Myhrer" userId="S::sara.myhrer@bufdir.no::7a6b48fe-4b1c-4d28-936b-6bb87aa72ee8" providerId="AD" clId="Web-{8B263329-26A9-C1AE-0E51-A80B86943982}" dt="2023-10-11T13:23:16.563" v="24"/>
        <pc:sldMkLst>
          <pc:docMk/>
          <pc:sldMk cId="510212818" sldId="4250"/>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8B263329-26A9-C1AE-0E51-A80B86943982}" dt="2023-10-11T13:23:16.563" v="24"/>
              <pc2:cmMkLst xmlns:pc2="http://schemas.microsoft.com/office/powerpoint/2019/9/main/command">
                <pc:docMk/>
                <pc:sldMk cId="510212818" sldId="4250"/>
                <pc2:cmMk id="{22A17EAE-64E9-41EC-AC58-554AF06B4DEF}"/>
              </pc2:cmMkLst>
              <pc226:cmRplyChg chg="add">
                <pc226:chgData name="Sara Myhrer" userId="S::sara.myhrer@bufdir.no::7a6b48fe-4b1c-4d28-936b-6bb87aa72ee8" providerId="AD" clId="Web-{8B263329-26A9-C1AE-0E51-A80B86943982}" dt="2023-10-11T13:23:16.563" v="24"/>
                <pc2:cmRplyMkLst xmlns:pc2="http://schemas.microsoft.com/office/powerpoint/2019/9/main/command">
                  <pc:docMk/>
                  <pc:sldMk cId="510212818" sldId="4250"/>
                  <pc2:cmMk id="{22A17EAE-64E9-41EC-AC58-554AF06B4DEF}"/>
                  <pc2:cmRplyMk id="{655F2F2D-230E-41C4-AE9A-1045CEA6171F}"/>
                </pc2:cmRplyMkLst>
              </pc226:cmRplyChg>
              <pc226:cmRplyChg chg="add">
                <pc226:chgData name="Sara Myhrer" userId="S::sara.myhrer@bufdir.no::7a6b48fe-4b1c-4d28-936b-6bb87aa72ee8" providerId="AD" clId="Web-{8B263329-26A9-C1AE-0E51-A80B86943982}" dt="2023-10-11T13:23:11.844" v="23"/>
                <pc2:cmRplyMkLst xmlns:pc2="http://schemas.microsoft.com/office/powerpoint/2019/9/main/command">
                  <pc:docMk/>
                  <pc:sldMk cId="510212818" sldId="4250"/>
                  <pc2:cmMk id="{22A17EAE-64E9-41EC-AC58-554AF06B4DEF}"/>
                  <pc2:cmRplyMk id="{6B64FEC9-3ACC-42AF-8586-076452E16B15}"/>
                </pc2:cmRplyMkLst>
              </pc226:cmRplyChg>
            </pc226:cmChg>
          </p:ext>
        </pc:extLst>
      </pc:sldChg>
    </pc:docChg>
  </pc:docChgLst>
  <pc:docChgLst>
    <pc:chgData name="Sara Myhrer" userId="S::sara.myhrer@bufdir.no::7a6b48fe-4b1c-4d28-936b-6bb87aa72ee8" providerId="AD" clId="Web-{EF9C73B4-D28F-BE9A-9690-618EF23A4551}"/>
    <pc:docChg chg="">
      <pc:chgData name="Sara Myhrer" userId="S::sara.myhrer@bufdir.no::7a6b48fe-4b1c-4d28-936b-6bb87aa72ee8" providerId="AD" clId="Web-{EF9C73B4-D28F-BE9A-9690-618EF23A4551}" dt="2023-10-13T13:49:20.606" v="2"/>
      <pc:docMkLst>
        <pc:docMk/>
      </pc:docMkLst>
      <pc:sldChg chg="addCm">
        <pc:chgData name="Sara Myhrer" userId="S::sara.myhrer@bufdir.no::7a6b48fe-4b1c-4d28-936b-6bb87aa72ee8" providerId="AD" clId="Web-{EF9C73B4-D28F-BE9A-9690-618EF23A4551}" dt="2023-10-13T13:49:20.606" v="2"/>
        <pc:sldMkLst>
          <pc:docMk/>
          <pc:sldMk cId="4251490759" sldId="359"/>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EF9C73B4-D28F-BE9A-9690-618EF23A4551}" dt="2023-10-13T13:49:20.606" v="2"/>
              <pc2:cmMkLst xmlns:pc2="http://schemas.microsoft.com/office/powerpoint/2019/9/main/command">
                <pc:docMk/>
                <pc:sldMk cId="4251490759" sldId="359"/>
                <pc2:cmMk id="{73BF3D52-DF9A-4518-BDCD-552216265308}"/>
              </pc2:cmMkLst>
            </pc226:cmChg>
          </p:ext>
        </pc:extLst>
      </pc:sldChg>
      <pc:sldChg chg="modCm">
        <pc:chgData name="Sara Myhrer" userId="S::sara.myhrer@bufdir.no::7a6b48fe-4b1c-4d28-936b-6bb87aa72ee8" providerId="AD" clId="Web-{EF9C73B4-D28F-BE9A-9690-618EF23A4551}" dt="2023-10-13T13:47:13.104" v="1"/>
        <pc:sldMkLst>
          <pc:docMk/>
          <pc:sldMk cId="2366795237" sldId="360"/>
        </pc:sldMkLst>
        <pc:extLst>
          <p:ext xmlns:p="http://schemas.openxmlformats.org/presentationml/2006/main" uri="{D6D511B9-2390-475A-947B-AFAB55BFBCF1}">
            <pc226:cmChg xmlns:pc226="http://schemas.microsoft.com/office/powerpoint/2022/06/main/command" chg="">
              <pc226:chgData name="Sara Myhrer" userId="S::sara.myhrer@bufdir.no::7a6b48fe-4b1c-4d28-936b-6bb87aa72ee8" providerId="AD" clId="Web-{EF9C73B4-D28F-BE9A-9690-618EF23A4551}" dt="2023-10-13T13:47:13.104" v="1"/>
              <pc2:cmMkLst xmlns:pc2="http://schemas.microsoft.com/office/powerpoint/2019/9/main/command">
                <pc:docMk/>
                <pc:sldMk cId="2366795237" sldId="360"/>
                <pc2:cmMk id="{8031E4FD-2DDC-4C27-97AE-4860317ACD33}"/>
              </pc2:cmMkLst>
              <pc226:cmRplyChg chg="add">
                <pc226:chgData name="Sara Myhrer" userId="S::sara.myhrer@bufdir.no::7a6b48fe-4b1c-4d28-936b-6bb87aa72ee8" providerId="AD" clId="Web-{EF9C73B4-D28F-BE9A-9690-618EF23A4551}" dt="2023-10-13T13:42:03.429" v="0"/>
                <pc2:cmRplyMkLst xmlns:pc2="http://schemas.microsoft.com/office/powerpoint/2019/9/main/command">
                  <pc:docMk/>
                  <pc:sldMk cId="2366795237" sldId="360"/>
                  <pc2:cmMk id="{8031E4FD-2DDC-4C27-97AE-4860317ACD33}"/>
                  <pc2:cmRplyMk id="{40740F24-3BE0-4433-902F-D56187AB84CA}"/>
                </pc2:cmRplyMkLst>
              </pc226:cmRplyChg>
              <pc226:cmRplyChg chg="add">
                <pc226:chgData name="Sara Myhrer" userId="S::sara.myhrer@bufdir.no::7a6b48fe-4b1c-4d28-936b-6bb87aa72ee8" providerId="AD" clId="Web-{EF9C73B4-D28F-BE9A-9690-618EF23A4551}" dt="2023-10-13T13:47:13.104" v="1"/>
                <pc2:cmRplyMkLst xmlns:pc2="http://schemas.microsoft.com/office/powerpoint/2019/9/main/command">
                  <pc:docMk/>
                  <pc:sldMk cId="2366795237" sldId="360"/>
                  <pc2:cmMk id="{8031E4FD-2DDC-4C27-97AE-4860317ACD33}"/>
                  <pc2:cmRplyMk id="{2127D87F-2ABC-49B7-A65C-C3379365A280}"/>
                </pc2:cmRplyMkLst>
              </pc226:cmRplyChg>
            </pc226:cmChg>
          </p:ext>
        </pc:extLst>
      </pc:sldChg>
    </pc:docChg>
  </pc:docChgLst>
  <pc:docChgLst>
    <pc:chgData name="Sara Myhrer" userId="S::sara.myhrer@bufdir.no::7a6b48fe-4b1c-4d28-936b-6bb87aa72ee8" providerId="AD" clId="Web-{00C305D6-5E54-1072-0BE1-83F6E0FB24AC}"/>
    <pc:docChg chg="delSld modSld">
      <pc:chgData name="Sara Myhrer" userId="S::sara.myhrer@bufdir.no::7a6b48fe-4b1c-4d28-936b-6bb87aa72ee8" providerId="AD" clId="Web-{00C305D6-5E54-1072-0BE1-83F6E0FB24AC}" dt="2024-01-09T14:30:56.466" v="77"/>
      <pc:docMkLst>
        <pc:docMk/>
      </pc:docMkLst>
      <pc:sldChg chg="modSp modNotes">
        <pc:chgData name="Sara Myhrer" userId="S::sara.myhrer@bufdir.no::7a6b48fe-4b1c-4d28-936b-6bb87aa72ee8" providerId="AD" clId="Web-{00C305D6-5E54-1072-0BE1-83F6E0FB24AC}" dt="2024-01-09T14:29:34.481" v="64"/>
        <pc:sldMkLst>
          <pc:docMk/>
          <pc:sldMk cId="295556650" sldId="297"/>
        </pc:sldMkLst>
        <pc:picChg chg="mod">
          <ac:chgData name="Sara Myhrer" userId="S::sara.myhrer@bufdir.no::7a6b48fe-4b1c-4d28-936b-6bb87aa72ee8" providerId="AD" clId="Web-{00C305D6-5E54-1072-0BE1-83F6E0FB24AC}" dt="2024-01-09T14:29:34.481" v="64"/>
          <ac:picMkLst>
            <pc:docMk/>
            <pc:sldMk cId="295556650" sldId="297"/>
            <ac:picMk id="4" creationId="{19A38F77-2A45-1084-7D7F-ED8B6E08C267}"/>
          </ac:picMkLst>
        </pc:picChg>
      </pc:sldChg>
      <pc:sldChg chg="modSp addCm">
        <pc:chgData name="Sara Myhrer" userId="S::sara.myhrer@bufdir.no::7a6b48fe-4b1c-4d28-936b-6bb87aa72ee8" providerId="AD" clId="Web-{00C305D6-5E54-1072-0BE1-83F6E0FB24AC}" dt="2024-01-09T14:22:56.664" v="27" actId="20577"/>
        <pc:sldMkLst>
          <pc:docMk/>
          <pc:sldMk cId="806479274" sldId="4247"/>
        </pc:sldMkLst>
        <pc:spChg chg="mod">
          <ac:chgData name="Sara Myhrer" userId="S::sara.myhrer@bufdir.no::7a6b48fe-4b1c-4d28-936b-6bb87aa72ee8" providerId="AD" clId="Web-{00C305D6-5E54-1072-0BE1-83F6E0FB24AC}" dt="2024-01-09T14:22:56.664" v="27" actId="20577"/>
          <ac:spMkLst>
            <pc:docMk/>
            <pc:sldMk cId="806479274" sldId="4247"/>
            <ac:spMk id="5" creationId="{FBAF2562-1D9B-423F-9F5E-6C9B059CBB54}"/>
          </ac:spMkLst>
        </pc:spChg>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00C305D6-5E54-1072-0BE1-83F6E0FB24AC}" dt="2024-01-09T14:22:46.383" v="26"/>
              <pc2:cmMkLst xmlns:pc2="http://schemas.microsoft.com/office/powerpoint/2019/9/main/command">
                <pc:docMk/>
                <pc:sldMk cId="806479274" sldId="4247"/>
                <pc2:cmMk id="{06DC4E8F-9626-40B1-A17B-55145877C176}"/>
              </pc2:cmMkLst>
            </pc226:cmChg>
          </p:ext>
        </pc:extLst>
      </pc:sldChg>
      <pc:sldChg chg="addSp delSp modSp">
        <pc:chgData name="Sara Myhrer" userId="S::sara.myhrer@bufdir.no::7a6b48fe-4b1c-4d28-936b-6bb87aa72ee8" providerId="AD" clId="Web-{00C305D6-5E54-1072-0BE1-83F6E0FB24AC}" dt="2024-01-09T14:30:36.122" v="75" actId="1076"/>
        <pc:sldMkLst>
          <pc:docMk/>
          <pc:sldMk cId="3166834200" sldId="4258"/>
        </pc:sldMkLst>
        <pc:spChg chg="mod">
          <ac:chgData name="Sara Myhrer" userId="S::sara.myhrer@bufdir.no::7a6b48fe-4b1c-4d28-936b-6bb87aa72ee8" providerId="AD" clId="Web-{00C305D6-5E54-1072-0BE1-83F6E0FB24AC}" dt="2024-01-09T14:26:06.151" v="52" actId="20577"/>
          <ac:spMkLst>
            <pc:docMk/>
            <pc:sldMk cId="3166834200" sldId="4258"/>
            <ac:spMk id="2" creationId="{CF518A14-CF57-A07D-6759-B845CEA067D2}"/>
          </ac:spMkLst>
        </pc:spChg>
        <pc:spChg chg="add del ord">
          <ac:chgData name="Sara Myhrer" userId="S::sara.myhrer@bufdir.no::7a6b48fe-4b1c-4d28-936b-6bb87aa72ee8" providerId="AD" clId="Web-{00C305D6-5E54-1072-0BE1-83F6E0FB24AC}" dt="2024-01-09T14:30:29.622" v="71"/>
          <ac:spMkLst>
            <pc:docMk/>
            <pc:sldMk cId="3166834200" sldId="4258"/>
            <ac:spMk id="8" creationId="{5D5961D1-EE50-69EB-1107-43C7D4167518}"/>
          </ac:spMkLst>
        </pc:spChg>
        <pc:picChg chg="add del">
          <ac:chgData name="Sara Myhrer" userId="S::sara.myhrer@bufdir.no::7a6b48fe-4b1c-4d28-936b-6bb87aa72ee8" providerId="AD" clId="Web-{00C305D6-5E54-1072-0BE1-83F6E0FB24AC}" dt="2024-01-09T14:30:09.106" v="67"/>
          <ac:picMkLst>
            <pc:docMk/>
            <pc:sldMk cId="3166834200" sldId="4258"/>
            <ac:picMk id="6" creationId="{FBDE60D8-E447-14B3-55BC-B364AFDFB67D}"/>
          </ac:picMkLst>
        </pc:picChg>
        <pc:picChg chg="mod">
          <ac:chgData name="Sara Myhrer" userId="S::sara.myhrer@bufdir.no::7a6b48fe-4b1c-4d28-936b-6bb87aa72ee8" providerId="AD" clId="Web-{00C305D6-5E54-1072-0BE1-83F6E0FB24AC}" dt="2024-01-09T14:30:36.122" v="75" actId="1076"/>
          <ac:picMkLst>
            <pc:docMk/>
            <pc:sldMk cId="3166834200" sldId="4258"/>
            <ac:picMk id="9" creationId="{223609B0-64F0-06F6-8F0C-7D583D06F7C6}"/>
          </ac:picMkLst>
        </pc:picChg>
      </pc:sldChg>
      <pc:sldChg chg="modSp">
        <pc:chgData name="Sara Myhrer" userId="S::sara.myhrer@bufdir.no::7a6b48fe-4b1c-4d28-936b-6bb87aa72ee8" providerId="AD" clId="Web-{00C305D6-5E54-1072-0BE1-83F6E0FB24AC}" dt="2024-01-09T14:30:56.466" v="77"/>
        <pc:sldMkLst>
          <pc:docMk/>
          <pc:sldMk cId="3304619808" sldId="2147196653"/>
        </pc:sldMkLst>
        <pc:spChg chg="mod">
          <ac:chgData name="Sara Myhrer" userId="S::sara.myhrer@bufdir.no::7a6b48fe-4b1c-4d28-936b-6bb87aa72ee8" providerId="AD" clId="Web-{00C305D6-5E54-1072-0BE1-83F6E0FB24AC}" dt="2024-01-09T14:28:47.090" v="63"/>
          <ac:spMkLst>
            <pc:docMk/>
            <pc:sldMk cId="3304619808" sldId="2147196653"/>
            <ac:spMk id="5" creationId="{E72B0727-D5F4-7C43-B3CC-5D4FA6E0D45B}"/>
          </ac:spMkLst>
        </pc:spChg>
        <pc:picChg chg="mod">
          <ac:chgData name="Sara Myhrer" userId="S::sara.myhrer@bufdir.no::7a6b48fe-4b1c-4d28-936b-6bb87aa72ee8" providerId="AD" clId="Web-{00C305D6-5E54-1072-0BE1-83F6E0FB24AC}" dt="2024-01-09T14:30:56.466" v="77"/>
          <ac:picMkLst>
            <pc:docMk/>
            <pc:sldMk cId="3304619808" sldId="2147196653"/>
            <ac:picMk id="9" creationId="{B3C8CE94-A013-5163-1EB7-D478A010BAB9}"/>
          </ac:picMkLst>
        </pc:picChg>
      </pc:sldChg>
      <pc:sldChg chg="modSp del">
        <pc:chgData name="Sara Myhrer" userId="S::sara.myhrer@bufdir.no::7a6b48fe-4b1c-4d28-936b-6bb87aa72ee8" providerId="AD" clId="Web-{00C305D6-5E54-1072-0BE1-83F6E0FB24AC}" dt="2024-01-09T14:26:48.214" v="62"/>
        <pc:sldMkLst>
          <pc:docMk/>
          <pc:sldMk cId="2377483035" sldId="2147196654"/>
        </pc:sldMkLst>
        <pc:spChg chg="mod">
          <ac:chgData name="Sara Myhrer" userId="S::sara.myhrer@bufdir.no::7a6b48fe-4b1c-4d28-936b-6bb87aa72ee8" providerId="AD" clId="Web-{00C305D6-5E54-1072-0BE1-83F6E0FB24AC}" dt="2024-01-09T14:26:44.292" v="61" actId="20577"/>
          <ac:spMkLst>
            <pc:docMk/>
            <pc:sldMk cId="2377483035" sldId="2147196654"/>
            <ac:spMk id="2" creationId="{80E0C4CE-DD5D-4FB6-BFD2-47C9BE501E2B}"/>
          </ac:spMkLst>
        </pc:spChg>
      </pc:sldChg>
    </pc:docChg>
  </pc:docChgLst>
  <pc:docChgLst>
    <pc:chgData name="Sara Myhrer" userId="S::sara.myhrer@bufdir.no::7a6b48fe-4b1c-4d28-936b-6bb87aa72ee8" providerId="AD" clId="Web-{6AB72A70-6277-472D-BD20-1A99DDDD7E5B}"/>
    <pc:docChg chg="">
      <pc:chgData name="Sara Myhrer" userId="S::sara.myhrer@bufdir.no::7a6b48fe-4b1c-4d28-936b-6bb87aa72ee8" providerId="AD" clId="Web-{6AB72A70-6277-472D-BD20-1A99DDDD7E5B}" dt="2024-01-10T09:22:13.356" v="0"/>
      <pc:docMkLst>
        <pc:docMk/>
      </pc:docMkLst>
      <pc:sldChg chg="modCm">
        <pc:chgData name="Sara Myhrer" userId="S::sara.myhrer@bufdir.no::7a6b48fe-4b1c-4d28-936b-6bb87aa72ee8" providerId="AD" clId="Web-{6AB72A70-6277-472D-BD20-1A99DDDD7E5B}" dt="2024-01-10T09:22:13.356" v="0"/>
        <pc:sldMkLst>
          <pc:docMk/>
          <pc:sldMk cId="4251490759" sldId="359"/>
        </pc:sldMkLst>
        <pc:extLst>
          <p:ext xmlns:p="http://schemas.openxmlformats.org/presentationml/2006/main" uri="{D6D511B9-2390-475A-947B-AFAB55BFBCF1}">
            <pc226:cmChg xmlns:pc226="http://schemas.microsoft.com/office/powerpoint/2022/06/main/command" chg="">
              <pc226:chgData name="Sara Myhrer" userId="S::sara.myhrer@bufdir.no::7a6b48fe-4b1c-4d28-936b-6bb87aa72ee8" providerId="AD" clId="Web-{6AB72A70-6277-472D-BD20-1A99DDDD7E5B}" dt="2024-01-10T09:22:13.356" v="0"/>
              <pc2:cmMkLst xmlns:pc2="http://schemas.microsoft.com/office/powerpoint/2019/9/main/command">
                <pc:docMk/>
                <pc:sldMk cId="4251490759" sldId="359"/>
                <pc2:cmMk id="{73BF3D52-DF9A-4518-BDCD-552216265308}"/>
              </pc2:cmMkLst>
              <pc226:cmRplyChg chg="add">
                <pc226:chgData name="Sara Myhrer" userId="S::sara.myhrer@bufdir.no::7a6b48fe-4b1c-4d28-936b-6bb87aa72ee8" providerId="AD" clId="Web-{6AB72A70-6277-472D-BD20-1A99DDDD7E5B}" dt="2024-01-10T09:22:13.356" v="0"/>
                <pc2:cmRplyMkLst xmlns:pc2="http://schemas.microsoft.com/office/powerpoint/2019/9/main/command">
                  <pc:docMk/>
                  <pc:sldMk cId="4251490759" sldId="359"/>
                  <pc2:cmMk id="{73BF3D52-DF9A-4518-BDCD-552216265308}"/>
                  <pc2:cmRplyMk id="{E3B0B59D-0461-461A-947A-AF08CC405F44}"/>
                </pc2:cmRplyMkLst>
              </pc226:cmRplyChg>
            </pc226:cmChg>
          </p:ext>
        </pc:extLst>
      </pc:sldChg>
    </pc:docChg>
  </pc:docChgLst>
  <pc:docChgLst>
    <pc:chgData name="Sara Myhrer" userId="S::sara.myhrer@bufdir.no::7a6b48fe-4b1c-4d28-936b-6bb87aa72ee8" providerId="AD" clId="Web-{BA7C4761-2382-D02A-586E-CA33F42D57A3}"/>
    <pc:docChg chg="modSld">
      <pc:chgData name="Sara Myhrer" userId="S::sara.myhrer@bufdir.no::7a6b48fe-4b1c-4d28-936b-6bb87aa72ee8" providerId="AD" clId="Web-{BA7C4761-2382-D02A-586E-CA33F42D57A3}" dt="2023-10-20T11:47:32.717" v="1417"/>
      <pc:docMkLst>
        <pc:docMk/>
      </pc:docMkLst>
      <pc:sldChg chg="addSp delSp modSp">
        <pc:chgData name="Sara Myhrer" userId="S::sara.myhrer@bufdir.no::7a6b48fe-4b1c-4d28-936b-6bb87aa72ee8" providerId="AD" clId="Web-{BA7C4761-2382-D02A-586E-CA33F42D57A3}" dt="2023-10-20T11:01:42.860" v="145" actId="1076"/>
        <pc:sldMkLst>
          <pc:docMk/>
          <pc:sldMk cId="548099426" sldId="327"/>
        </pc:sldMkLst>
        <pc:spChg chg="mod">
          <ac:chgData name="Sara Myhrer" userId="S::sara.myhrer@bufdir.no::7a6b48fe-4b1c-4d28-936b-6bb87aa72ee8" providerId="AD" clId="Web-{BA7C4761-2382-D02A-586E-CA33F42D57A3}" dt="2023-10-20T11:01:10.329" v="144" actId="1076"/>
          <ac:spMkLst>
            <pc:docMk/>
            <pc:sldMk cId="548099426" sldId="327"/>
            <ac:spMk id="2" creationId="{58352316-880C-469D-932C-7B2C2B6C58B1}"/>
          </ac:spMkLst>
        </pc:spChg>
        <pc:spChg chg="mod">
          <ac:chgData name="Sara Myhrer" userId="S::sara.myhrer@bufdir.no::7a6b48fe-4b1c-4d28-936b-6bb87aa72ee8" providerId="AD" clId="Web-{BA7C4761-2382-D02A-586E-CA33F42D57A3}" dt="2023-10-20T11:01:42.860" v="145" actId="1076"/>
          <ac:spMkLst>
            <pc:docMk/>
            <pc:sldMk cId="548099426" sldId="327"/>
            <ac:spMk id="7" creationId="{2AA1A674-3152-B047-BEDE-605DE84FFAEE}"/>
          </ac:spMkLst>
        </pc:spChg>
        <pc:spChg chg="add del mod">
          <ac:chgData name="Sara Myhrer" userId="S::sara.myhrer@bufdir.no::7a6b48fe-4b1c-4d28-936b-6bb87aa72ee8" providerId="AD" clId="Web-{BA7C4761-2382-D02A-586E-CA33F42D57A3}" dt="2023-10-20T10:59:11.124" v="94"/>
          <ac:spMkLst>
            <pc:docMk/>
            <pc:sldMk cId="548099426" sldId="327"/>
            <ac:spMk id="8" creationId="{11B6BF02-5A7C-7EA6-CE05-18887EF01D69}"/>
          </ac:spMkLst>
        </pc:spChg>
        <pc:spChg chg="mod">
          <ac:chgData name="Sara Myhrer" userId="S::sara.myhrer@bufdir.no::7a6b48fe-4b1c-4d28-936b-6bb87aa72ee8" providerId="AD" clId="Web-{BA7C4761-2382-D02A-586E-CA33F42D57A3}" dt="2023-10-20T11:00:53.032" v="140" actId="14100"/>
          <ac:spMkLst>
            <pc:docMk/>
            <pc:sldMk cId="548099426" sldId="327"/>
            <ac:spMk id="9" creationId="{FA78ECFA-AF5B-6B46-7D37-1DA1BFB68604}"/>
          </ac:spMkLst>
        </pc:spChg>
        <pc:spChg chg="add del">
          <ac:chgData name="Sara Myhrer" userId="S::sara.myhrer@bufdir.no::7a6b48fe-4b1c-4d28-936b-6bb87aa72ee8" providerId="AD" clId="Web-{BA7C4761-2382-D02A-586E-CA33F42D57A3}" dt="2023-10-20T10:59:12.812" v="96"/>
          <ac:spMkLst>
            <pc:docMk/>
            <pc:sldMk cId="548099426" sldId="327"/>
            <ac:spMk id="12" creationId="{30D0ED0F-F346-8414-B54C-DEBB3AB35AC2}"/>
          </ac:spMkLst>
        </pc:spChg>
        <pc:spChg chg="add mod ord">
          <ac:chgData name="Sara Myhrer" userId="S::sara.myhrer@bufdir.no::7a6b48fe-4b1c-4d28-936b-6bb87aa72ee8" providerId="AD" clId="Web-{BA7C4761-2382-D02A-586E-CA33F42D57A3}" dt="2023-10-20T10:59:53.469" v="101"/>
          <ac:spMkLst>
            <pc:docMk/>
            <pc:sldMk cId="548099426" sldId="327"/>
            <ac:spMk id="14" creationId="{69326E5B-E108-2798-D8F7-E8FB4599F1B0}"/>
          </ac:spMkLst>
        </pc:spChg>
        <pc:picChg chg="mod">
          <ac:chgData name="Sara Myhrer" userId="S::sara.myhrer@bufdir.no::7a6b48fe-4b1c-4d28-936b-6bb87aa72ee8" providerId="AD" clId="Web-{BA7C4761-2382-D02A-586E-CA33F42D57A3}" dt="2023-10-20T10:55:43.810" v="13" actId="1076"/>
          <ac:picMkLst>
            <pc:docMk/>
            <pc:sldMk cId="548099426" sldId="327"/>
            <ac:picMk id="5" creationId="{60A82C28-66C5-32D5-C38D-2AA9B705340A}"/>
          </ac:picMkLst>
        </pc:picChg>
      </pc:sldChg>
      <pc:sldChg chg="modSp modCm modNotes">
        <pc:chgData name="Sara Myhrer" userId="S::sara.myhrer@bufdir.no::7a6b48fe-4b1c-4d28-936b-6bb87aa72ee8" providerId="AD" clId="Web-{BA7C4761-2382-D02A-586E-CA33F42D57A3}" dt="2023-10-20T11:47:32.717" v="1417"/>
        <pc:sldMkLst>
          <pc:docMk/>
          <pc:sldMk cId="2988936137" sldId="328"/>
        </pc:sldMkLst>
        <pc:spChg chg="mod">
          <ac:chgData name="Sara Myhrer" userId="S::sara.myhrer@bufdir.no::7a6b48fe-4b1c-4d28-936b-6bb87aa72ee8" providerId="AD" clId="Web-{BA7C4761-2382-D02A-586E-CA33F42D57A3}" dt="2023-10-20T11:40:52.151" v="795" actId="20577"/>
          <ac:spMkLst>
            <pc:docMk/>
            <pc:sldMk cId="2988936137" sldId="328"/>
            <ac:spMk id="3" creationId="{206610C0-574E-47E3-BEEC-CFDA3D5A5E2C}"/>
          </ac:spMkLst>
        </pc:spChg>
        <pc:extLst>
          <p:ext xmlns:p="http://schemas.openxmlformats.org/presentationml/2006/main" uri="{D6D511B9-2390-475A-947B-AFAB55BFBCF1}">
            <pc226:cmChg xmlns:pc226="http://schemas.microsoft.com/office/powerpoint/2022/06/main/command" chg="mod">
              <pc226:chgData name="Sara Myhrer" userId="S::sara.myhrer@bufdir.no::7a6b48fe-4b1c-4d28-936b-6bb87aa72ee8" providerId="AD" clId="Web-{BA7C4761-2382-D02A-586E-CA33F42D57A3}" dt="2023-10-20T11:40:37.744" v="794" actId="20577"/>
              <pc2:cmMkLst xmlns:pc2="http://schemas.microsoft.com/office/powerpoint/2019/9/main/command">
                <pc:docMk/>
                <pc:sldMk cId="2988936137" sldId="328"/>
                <pc2:cmMk id="{34F7FC36-F68B-4F2C-A0B6-47EC21A5AAED}"/>
              </pc2:cmMkLst>
            </pc226:cmChg>
          </p:ext>
        </pc:extLst>
      </pc:sldChg>
      <pc:sldChg chg="modNotes">
        <pc:chgData name="Sara Myhrer" userId="S::sara.myhrer@bufdir.no::7a6b48fe-4b1c-4d28-936b-6bb87aa72ee8" providerId="AD" clId="Web-{BA7C4761-2382-D02A-586E-CA33F42D57A3}" dt="2023-10-20T11:16:04.198" v="350"/>
        <pc:sldMkLst>
          <pc:docMk/>
          <pc:sldMk cId="1520802035" sldId="4249"/>
        </pc:sldMkLst>
      </pc:sldChg>
    </pc:docChg>
  </pc:docChgLst>
  <pc:docChgLst>
    <pc:chgData name="Sara Myhrer" userId="7a6b48fe-4b1c-4d28-936b-6bb87aa72ee8" providerId="ADAL" clId="{D4C8AA5D-1A2D-4CED-89F7-246938DA65AF}"/>
    <pc:docChg chg="undo custSel modSld">
      <pc:chgData name="Sara Myhrer" userId="7a6b48fe-4b1c-4d28-936b-6bb87aa72ee8" providerId="ADAL" clId="{D4C8AA5D-1A2D-4CED-89F7-246938DA65AF}" dt="2024-01-09T14:58:57.867" v="6375" actId="20577"/>
      <pc:docMkLst>
        <pc:docMk/>
      </pc:docMkLst>
      <pc:sldChg chg="modNotesTx">
        <pc:chgData name="Sara Myhrer" userId="7a6b48fe-4b1c-4d28-936b-6bb87aa72ee8" providerId="ADAL" clId="{D4C8AA5D-1A2D-4CED-89F7-246938DA65AF}" dt="2023-10-25T12:30:41.853" v="4660" actId="20577"/>
        <pc:sldMkLst>
          <pc:docMk/>
          <pc:sldMk cId="3456126481" sldId="299"/>
        </pc:sldMkLst>
      </pc:sldChg>
      <pc:sldChg chg="modSp mod modNotesTx">
        <pc:chgData name="Sara Myhrer" userId="7a6b48fe-4b1c-4d28-936b-6bb87aa72ee8" providerId="ADAL" clId="{D4C8AA5D-1A2D-4CED-89F7-246938DA65AF}" dt="2023-10-25T12:46:19.172" v="4686" actId="20577"/>
        <pc:sldMkLst>
          <pc:docMk/>
          <pc:sldMk cId="1549982548" sldId="331"/>
        </pc:sldMkLst>
        <pc:spChg chg="mod">
          <ac:chgData name="Sara Myhrer" userId="7a6b48fe-4b1c-4d28-936b-6bb87aa72ee8" providerId="ADAL" clId="{D4C8AA5D-1A2D-4CED-89F7-246938DA65AF}" dt="2023-10-25T12:42:40.360" v="4685" actId="313"/>
          <ac:spMkLst>
            <pc:docMk/>
            <pc:sldMk cId="1549982548" sldId="331"/>
            <ac:spMk id="3" creationId="{85E9DD04-C42F-410B-831D-038566E09A7A}"/>
          </ac:spMkLst>
        </pc:spChg>
      </pc:sldChg>
      <pc:sldChg chg="modNotesTx">
        <pc:chgData name="Sara Myhrer" userId="7a6b48fe-4b1c-4d28-936b-6bb87aa72ee8" providerId="ADAL" clId="{D4C8AA5D-1A2D-4CED-89F7-246938DA65AF}" dt="2023-10-25T12:11:35.150" v="2422" actId="20577"/>
        <pc:sldMkLst>
          <pc:docMk/>
          <pc:sldMk cId="4085256377" sldId="338"/>
        </pc:sldMkLst>
      </pc:sldChg>
      <pc:sldChg chg="modSp mod modNotesTx">
        <pc:chgData name="Sara Myhrer" userId="7a6b48fe-4b1c-4d28-936b-6bb87aa72ee8" providerId="ADAL" clId="{D4C8AA5D-1A2D-4CED-89F7-246938DA65AF}" dt="2023-10-25T12:29:55.666" v="4659" actId="20577"/>
        <pc:sldMkLst>
          <pc:docMk/>
          <pc:sldMk cId="2992367398" sldId="346"/>
        </pc:sldMkLst>
        <pc:spChg chg="mod">
          <ac:chgData name="Sara Myhrer" userId="7a6b48fe-4b1c-4d28-936b-6bb87aa72ee8" providerId="ADAL" clId="{D4C8AA5D-1A2D-4CED-89F7-246938DA65AF}" dt="2023-10-25T12:27:03.365" v="4305" actId="1076"/>
          <ac:spMkLst>
            <pc:docMk/>
            <pc:sldMk cId="2992367398" sldId="346"/>
            <ac:spMk id="3" creationId="{6560AF8B-38F8-48C5-9C5D-CDDE5A4E0DC1}"/>
          </ac:spMkLst>
        </pc:spChg>
        <pc:spChg chg="mod">
          <ac:chgData name="Sara Myhrer" userId="7a6b48fe-4b1c-4d28-936b-6bb87aa72ee8" providerId="ADAL" clId="{D4C8AA5D-1A2D-4CED-89F7-246938DA65AF}" dt="2023-10-25T12:26:14.667" v="4301" actId="20577"/>
          <ac:spMkLst>
            <pc:docMk/>
            <pc:sldMk cId="2992367398" sldId="346"/>
            <ac:spMk id="8" creationId="{53F18956-FE5F-9D49-9629-63FF8E01FDAA}"/>
          </ac:spMkLst>
        </pc:spChg>
        <pc:picChg chg="mod">
          <ac:chgData name="Sara Myhrer" userId="7a6b48fe-4b1c-4d28-936b-6bb87aa72ee8" providerId="ADAL" clId="{D4C8AA5D-1A2D-4CED-89F7-246938DA65AF}" dt="2023-10-25T12:26:55.405" v="4304" actId="14100"/>
          <ac:picMkLst>
            <pc:docMk/>
            <pc:sldMk cId="2992367398" sldId="346"/>
            <ac:picMk id="11" creationId="{7F9136B1-696F-D54F-8CB8-08C6E7167F22}"/>
          </ac:picMkLst>
        </pc:picChg>
      </pc:sldChg>
      <pc:sldChg chg="modSp mod modNotesTx">
        <pc:chgData name="Sara Myhrer" userId="7a6b48fe-4b1c-4d28-936b-6bb87aa72ee8" providerId="ADAL" clId="{D4C8AA5D-1A2D-4CED-89F7-246938DA65AF}" dt="2023-10-25T12:37:42.564" v="4671" actId="20577"/>
        <pc:sldMkLst>
          <pc:docMk/>
          <pc:sldMk cId="3722308636" sldId="4219"/>
        </pc:sldMkLst>
        <pc:spChg chg="mod">
          <ac:chgData name="Sara Myhrer" userId="7a6b48fe-4b1c-4d28-936b-6bb87aa72ee8" providerId="ADAL" clId="{D4C8AA5D-1A2D-4CED-89F7-246938DA65AF}" dt="2023-10-25T12:37:13.282" v="4667" actId="14100"/>
          <ac:spMkLst>
            <pc:docMk/>
            <pc:sldMk cId="3722308636" sldId="4219"/>
            <ac:spMk id="7" creationId="{BC73E2A0-1597-5D46-8AC4-61656619C19B}"/>
          </ac:spMkLst>
        </pc:spChg>
      </pc:sldChg>
      <pc:sldChg chg="modNotesTx">
        <pc:chgData name="Sara Myhrer" userId="7a6b48fe-4b1c-4d28-936b-6bb87aa72ee8" providerId="ADAL" clId="{D4C8AA5D-1A2D-4CED-89F7-246938DA65AF}" dt="2023-10-25T12:58:12.966" v="5766" actId="20577"/>
        <pc:sldMkLst>
          <pc:docMk/>
          <pc:sldMk cId="3101840903" sldId="4221"/>
        </pc:sldMkLst>
      </pc:sldChg>
      <pc:sldChg chg="modSp mod addCm modNotesTx">
        <pc:chgData name="Sara Myhrer" userId="7a6b48fe-4b1c-4d28-936b-6bb87aa72ee8" providerId="ADAL" clId="{D4C8AA5D-1A2D-4CED-89F7-246938DA65AF}" dt="2024-01-09T14:58:57.867" v="6375" actId="20577"/>
        <pc:sldMkLst>
          <pc:docMk/>
          <pc:sldMk cId="806479274" sldId="4247"/>
        </pc:sldMkLst>
        <pc:spChg chg="mod">
          <ac:chgData name="Sara Myhrer" userId="7a6b48fe-4b1c-4d28-936b-6bb87aa72ee8" providerId="ADAL" clId="{D4C8AA5D-1A2D-4CED-89F7-246938DA65AF}" dt="2024-01-09T14:53:29.819" v="6293" actId="20577"/>
          <ac:spMkLst>
            <pc:docMk/>
            <pc:sldMk cId="806479274" sldId="4247"/>
            <ac:spMk id="2" creationId="{E4DF2FE1-3818-4E62-BF69-EADFA831D348}"/>
          </ac:spMkLst>
        </pc:spChg>
        <pc:extLst>
          <p:ext xmlns:p="http://schemas.openxmlformats.org/presentationml/2006/main" uri="{D6D511B9-2390-475A-947B-AFAB55BFBCF1}">
            <pc226:cmChg xmlns:pc226="http://schemas.microsoft.com/office/powerpoint/2022/06/main/command" chg="add">
              <pc226:chgData name="Sara Myhrer" userId="7a6b48fe-4b1c-4d28-936b-6bb87aa72ee8" providerId="ADAL" clId="{D4C8AA5D-1A2D-4CED-89F7-246938DA65AF}" dt="2024-01-09T14:57:23.126" v="6294"/>
              <pc2:cmMkLst xmlns:pc2="http://schemas.microsoft.com/office/powerpoint/2019/9/main/command">
                <pc:docMk/>
                <pc:sldMk cId="806479274" sldId="4247"/>
                <pc2:cmMk id="{64C2B85B-E1A9-450B-9222-E87B95BC9DE3}"/>
              </pc2:cmMkLst>
            </pc226:cmChg>
          </p:ext>
        </pc:extLst>
      </pc:sldChg>
      <pc:sldChg chg="modNotesTx">
        <pc:chgData name="Sara Myhrer" userId="7a6b48fe-4b1c-4d28-936b-6bb87aa72ee8" providerId="ADAL" clId="{D4C8AA5D-1A2D-4CED-89F7-246938DA65AF}" dt="2023-10-25T11:59:32.639" v="1268" actId="20577"/>
        <pc:sldMkLst>
          <pc:docMk/>
          <pc:sldMk cId="510212818" sldId="4250"/>
        </pc:sldMkLst>
      </pc:sldChg>
    </pc:docChg>
  </pc:docChgLst>
  <pc:docChgLst>
    <pc:chgData name="Mari Kvelvane Johansen" userId="b33c8dd3-ae02-46b6-9abf-7e523fdcc30f" providerId="ADAL" clId="{C7250AF1-CD10-4843-95A8-25EB0E2F41FC}"/>
    <pc:docChg chg="undo custSel addSld delSld modSld sldOrd">
      <pc:chgData name="Mari Kvelvane Johansen" userId="b33c8dd3-ae02-46b6-9abf-7e523fdcc30f" providerId="ADAL" clId="{C7250AF1-CD10-4843-95A8-25EB0E2F41FC}" dt="2024-01-10T13:20:27.848" v="9583" actId="20577"/>
      <pc:docMkLst>
        <pc:docMk/>
      </pc:docMkLst>
      <pc:sldChg chg="ord">
        <pc:chgData name="Mari Kvelvane Johansen" userId="b33c8dd3-ae02-46b6-9abf-7e523fdcc30f" providerId="ADAL" clId="{C7250AF1-CD10-4843-95A8-25EB0E2F41FC}" dt="2024-01-10T12:53:44.057" v="8575"/>
        <pc:sldMkLst>
          <pc:docMk/>
          <pc:sldMk cId="2198873890" sldId="266"/>
        </pc:sldMkLst>
      </pc:sldChg>
      <pc:sldChg chg="modSp mod">
        <pc:chgData name="Mari Kvelvane Johansen" userId="b33c8dd3-ae02-46b6-9abf-7e523fdcc30f" providerId="ADAL" clId="{C7250AF1-CD10-4843-95A8-25EB0E2F41FC}" dt="2024-01-10T13:17:09.488" v="9214" actId="1076"/>
        <pc:sldMkLst>
          <pc:docMk/>
          <pc:sldMk cId="3057741862" sldId="270"/>
        </pc:sldMkLst>
        <pc:picChg chg="mod">
          <ac:chgData name="Mari Kvelvane Johansen" userId="b33c8dd3-ae02-46b6-9abf-7e523fdcc30f" providerId="ADAL" clId="{C7250AF1-CD10-4843-95A8-25EB0E2F41FC}" dt="2024-01-10T13:17:09.488" v="9214" actId="1076"/>
          <ac:picMkLst>
            <pc:docMk/>
            <pc:sldMk cId="3057741862" sldId="270"/>
            <ac:picMk id="9" creationId="{1CAA2606-28AE-5F48-86B6-0F3F5FB54F84}"/>
          </ac:picMkLst>
        </pc:picChg>
      </pc:sldChg>
      <pc:sldChg chg="modSp mod ord delCm modNotesTx">
        <pc:chgData name="Mari Kvelvane Johansen" userId="b33c8dd3-ae02-46b6-9abf-7e523fdcc30f" providerId="ADAL" clId="{C7250AF1-CD10-4843-95A8-25EB0E2F41FC}" dt="2024-01-10T12:18:12.211" v="8512" actId="20577"/>
        <pc:sldMkLst>
          <pc:docMk/>
          <pc:sldMk cId="1785197294" sldId="274"/>
        </pc:sldMkLst>
        <pc:spChg chg="mod">
          <ac:chgData name="Mari Kvelvane Johansen" userId="b33c8dd3-ae02-46b6-9abf-7e523fdcc30f" providerId="ADAL" clId="{C7250AF1-CD10-4843-95A8-25EB0E2F41FC}" dt="2024-01-10T12:14:30.598" v="8129" actId="20577"/>
          <ac:spMkLst>
            <pc:docMk/>
            <pc:sldMk cId="1785197294" sldId="274"/>
            <ac:spMk id="5" creationId="{48037476-07C5-7A43-BCB0-972DB73D1EF0}"/>
          </ac:spMkLst>
        </pc:spChg>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11:31:36.487" v="4718"/>
              <pc2:cmMkLst xmlns:pc2="http://schemas.microsoft.com/office/powerpoint/2019/9/main/command">
                <pc:docMk/>
                <pc:sldMk cId="1785197294" sldId="274"/>
                <pc2:cmMk id="{7E6CB88D-7805-4B29-AA5E-2B61975855AD}"/>
              </pc2:cmMkLst>
            </pc226:cmChg>
          </p:ext>
        </pc:extLst>
      </pc:sldChg>
      <pc:sldChg chg="modNotesTx">
        <pc:chgData name="Mari Kvelvane Johansen" userId="b33c8dd3-ae02-46b6-9abf-7e523fdcc30f" providerId="ADAL" clId="{C7250AF1-CD10-4843-95A8-25EB0E2F41FC}" dt="2024-01-10T13:19:08.024" v="9405" actId="20577"/>
        <pc:sldMkLst>
          <pc:docMk/>
          <pc:sldMk cId="1308351035" sldId="275"/>
        </pc:sldMkLst>
      </pc:sldChg>
      <pc:sldChg chg="modSp mod">
        <pc:chgData name="Mari Kvelvane Johansen" userId="b33c8dd3-ae02-46b6-9abf-7e523fdcc30f" providerId="ADAL" clId="{C7250AF1-CD10-4843-95A8-25EB0E2F41FC}" dt="2024-01-02T11:37:36.721" v="4725" actId="20577"/>
        <pc:sldMkLst>
          <pc:docMk/>
          <pc:sldMk cId="1695857754" sldId="294"/>
        </pc:sldMkLst>
        <pc:spChg chg="mod">
          <ac:chgData name="Mari Kvelvane Johansen" userId="b33c8dd3-ae02-46b6-9abf-7e523fdcc30f" providerId="ADAL" clId="{C7250AF1-CD10-4843-95A8-25EB0E2F41FC}" dt="2024-01-02T11:37:36.721" v="4725" actId="20577"/>
          <ac:spMkLst>
            <pc:docMk/>
            <pc:sldMk cId="1695857754" sldId="294"/>
            <ac:spMk id="11" creationId="{58135968-7B75-5B44-9515-ED7B9F102990}"/>
          </ac:spMkLst>
        </pc:spChg>
      </pc:sldChg>
      <pc:sldChg chg="modSp mod">
        <pc:chgData name="Mari Kvelvane Johansen" userId="b33c8dd3-ae02-46b6-9abf-7e523fdcc30f" providerId="ADAL" clId="{C7250AF1-CD10-4843-95A8-25EB0E2F41FC}" dt="2024-01-10T12:59:44.195" v="8783" actId="20577"/>
        <pc:sldMkLst>
          <pc:docMk/>
          <pc:sldMk cId="2543896311" sldId="296"/>
        </pc:sldMkLst>
        <pc:spChg chg="mod">
          <ac:chgData name="Mari Kvelvane Johansen" userId="b33c8dd3-ae02-46b6-9abf-7e523fdcc30f" providerId="ADAL" clId="{C7250AF1-CD10-4843-95A8-25EB0E2F41FC}" dt="2024-01-10T12:59:44.195" v="8783" actId="20577"/>
          <ac:spMkLst>
            <pc:docMk/>
            <pc:sldMk cId="2543896311" sldId="296"/>
            <ac:spMk id="5" creationId="{32AE4B16-D3D8-9F4B-AA46-9694B93EC2BB}"/>
          </ac:spMkLst>
        </pc:spChg>
      </pc:sldChg>
      <pc:sldChg chg="delCm">
        <pc:chgData name="Mari Kvelvane Johansen" userId="b33c8dd3-ae02-46b6-9abf-7e523fdcc30f" providerId="ADAL" clId="{C7250AF1-CD10-4843-95A8-25EB0E2F41FC}" dt="2024-01-02T11:31:57.525" v="4721"/>
        <pc:sldMkLst>
          <pc:docMk/>
          <pc:sldMk cId="295556650" sldId="297"/>
        </pc:sldMkLst>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11:31:57.525" v="4721"/>
              <pc2:cmMkLst xmlns:pc2="http://schemas.microsoft.com/office/powerpoint/2019/9/main/command">
                <pc:docMk/>
                <pc:sldMk cId="295556650" sldId="297"/>
                <pc2:cmMk id="{340D50B1-C298-444A-853A-EB3F35F19CA8}"/>
              </pc2:cmMkLst>
            </pc226:cmChg>
          </p:ext>
        </pc:extLst>
      </pc:sldChg>
      <pc:sldChg chg="modSp modNotesTx">
        <pc:chgData name="Mari Kvelvane Johansen" userId="b33c8dd3-ae02-46b6-9abf-7e523fdcc30f" providerId="ADAL" clId="{C7250AF1-CD10-4843-95A8-25EB0E2F41FC}" dt="2024-01-10T12:46:59.725" v="8573" actId="20577"/>
        <pc:sldMkLst>
          <pc:docMk/>
          <pc:sldMk cId="1917472587" sldId="300"/>
        </pc:sldMkLst>
        <pc:spChg chg="mod">
          <ac:chgData name="Mari Kvelvane Johansen" userId="b33c8dd3-ae02-46b6-9abf-7e523fdcc30f" providerId="ADAL" clId="{C7250AF1-CD10-4843-95A8-25EB0E2F41FC}" dt="2024-01-10T12:46:22.294" v="8513" actId="20578"/>
          <ac:spMkLst>
            <pc:docMk/>
            <pc:sldMk cId="1917472587" sldId="300"/>
            <ac:spMk id="3" creationId="{BED831DC-5F3C-4161-A773-5E0283E0962C}"/>
          </ac:spMkLst>
        </pc:spChg>
      </pc:sldChg>
      <pc:sldChg chg="del">
        <pc:chgData name="Mari Kvelvane Johansen" userId="b33c8dd3-ae02-46b6-9abf-7e523fdcc30f" providerId="ADAL" clId="{C7250AF1-CD10-4843-95A8-25EB0E2F41FC}" dt="2024-01-10T09:08:11.759" v="7766" actId="47"/>
        <pc:sldMkLst>
          <pc:docMk/>
          <pc:sldMk cId="1029062800" sldId="306"/>
        </pc:sldMkLst>
      </pc:sldChg>
      <pc:sldChg chg="modSp mod delCm modCm">
        <pc:chgData name="Mari Kvelvane Johansen" userId="b33c8dd3-ae02-46b6-9abf-7e523fdcc30f" providerId="ADAL" clId="{C7250AF1-CD10-4843-95A8-25EB0E2F41FC}" dt="2024-01-02T08:55:44.408" v="2039"/>
        <pc:sldMkLst>
          <pc:docMk/>
          <pc:sldMk cId="548099426" sldId="327"/>
        </pc:sldMkLst>
        <pc:spChg chg="mod">
          <ac:chgData name="Mari Kvelvane Johansen" userId="b33c8dd3-ae02-46b6-9abf-7e523fdcc30f" providerId="ADAL" clId="{C7250AF1-CD10-4843-95A8-25EB0E2F41FC}" dt="2024-01-02T08:55:40.551" v="2038" actId="20577"/>
          <ac:spMkLst>
            <pc:docMk/>
            <pc:sldMk cId="548099426" sldId="327"/>
            <ac:spMk id="9" creationId="{FA78ECFA-AF5B-6B46-7D37-1DA1BFB68604}"/>
          </ac:spMkLst>
        </pc:spChg>
        <pc:extLst>
          <p:ext xmlns:p="http://schemas.openxmlformats.org/presentationml/2006/main" uri="{D6D511B9-2390-475A-947B-AFAB55BFBCF1}">
            <pc226:cmChg xmlns:pc226="http://schemas.microsoft.com/office/powerpoint/2022/06/main/command" chg="del mod">
              <pc226:chgData name="Mari Kvelvane Johansen" userId="b33c8dd3-ae02-46b6-9abf-7e523fdcc30f" providerId="ADAL" clId="{C7250AF1-CD10-4843-95A8-25EB0E2F41FC}" dt="2024-01-02T08:55:44.408" v="2039"/>
              <pc2:cmMkLst xmlns:pc2="http://schemas.microsoft.com/office/powerpoint/2019/9/main/command">
                <pc:docMk/>
                <pc:sldMk cId="548099426" sldId="327"/>
                <pc2:cmMk id="{95346A13-3325-4665-87D1-291F6DD80A45}"/>
              </pc2:cmMkLst>
            </pc226:cmChg>
          </p:ext>
        </pc:extLst>
      </pc:sldChg>
      <pc:sldChg chg="modSp mod delCm modCm modNotesTx">
        <pc:chgData name="Mari Kvelvane Johansen" userId="b33c8dd3-ae02-46b6-9abf-7e523fdcc30f" providerId="ADAL" clId="{C7250AF1-CD10-4843-95A8-25EB0E2F41FC}" dt="2024-01-10T12:12:58.423" v="8047" actId="20577"/>
        <pc:sldMkLst>
          <pc:docMk/>
          <pc:sldMk cId="2988936137" sldId="328"/>
        </pc:sldMkLst>
        <pc:spChg chg="mod">
          <ac:chgData name="Mari Kvelvane Johansen" userId="b33c8dd3-ae02-46b6-9abf-7e523fdcc30f" providerId="ADAL" clId="{C7250AF1-CD10-4843-95A8-25EB0E2F41FC}" dt="2024-01-10T12:12:40.254" v="8046" actId="20577"/>
          <ac:spMkLst>
            <pc:docMk/>
            <pc:sldMk cId="2988936137" sldId="328"/>
            <ac:spMk id="3" creationId="{206610C0-574E-47E3-BEEC-CFDA3D5A5E2C}"/>
          </ac:spMkLst>
        </pc:spChg>
        <pc:extLst>
          <p:ext xmlns:p="http://schemas.openxmlformats.org/presentationml/2006/main" uri="{D6D511B9-2390-475A-947B-AFAB55BFBCF1}">
            <pc226:cmChg xmlns:pc226="http://schemas.microsoft.com/office/powerpoint/2022/06/main/command" chg="del mod">
              <pc226:chgData name="Mari Kvelvane Johansen" userId="b33c8dd3-ae02-46b6-9abf-7e523fdcc30f" providerId="ADAL" clId="{C7250AF1-CD10-4843-95A8-25EB0E2F41FC}" dt="2024-01-02T11:32:39" v="4722"/>
              <pc2:cmMkLst xmlns:pc2="http://schemas.microsoft.com/office/powerpoint/2019/9/main/command">
                <pc:docMk/>
                <pc:sldMk cId="2988936137" sldId="328"/>
                <pc2:cmMk id="{34F7FC36-F68B-4F2C-A0B6-47EC21A5AAED}"/>
              </pc2:cmMkLst>
            </pc226:cmChg>
          </p:ext>
        </pc:extLst>
      </pc:sldChg>
      <pc:sldChg chg="modSp mod">
        <pc:chgData name="Mari Kvelvane Johansen" userId="b33c8dd3-ae02-46b6-9abf-7e523fdcc30f" providerId="ADAL" clId="{C7250AF1-CD10-4843-95A8-25EB0E2F41FC}" dt="2024-01-10T12:54:53.300" v="8580" actId="113"/>
        <pc:sldMkLst>
          <pc:docMk/>
          <pc:sldMk cId="1549982548" sldId="331"/>
        </pc:sldMkLst>
        <pc:spChg chg="mod">
          <ac:chgData name="Mari Kvelvane Johansen" userId="b33c8dd3-ae02-46b6-9abf-7e523fdcc30f" providerId="ADAL" clId="{C7250AF1-CD10-4843-95A8-25EB0E2F41FC}" dt="2024-01-10T12:54:53.300" v="8580" actId="113"/>
          <ac:spMkLst>
            <pc:docMk/>
            <pc:sldMk cId="1549982548" sldId="331"/>
            <ac:spMk id="3" creationId="{85E9DD04-C42F-410B-831D-038566E09A7A}"/>
          </ac:spMkLst>
        </pc:spChg>
        <pc:spChg chg="mod">
          <ac:chgData name="Mari Kvelvane Johansen" userId="b33c8dd3-ae02-46b6-9abf-7e523fdcc30f" providerId="ADAL" clId="{C7250AF1-CD10-4843-95A8-25EB0E2F41FC}" dt="2024-01-10T09:43:04.601" v="7972" actId="1076"/>
          <ac:spMkLst>
            <pc:docMk/>
            <pc:sldMk cId="1549982548" sldId="331"/>
            <ac:spMk id="9" creationId="{9C940506-3268-5B4A-A78D-6B7BBD4013F7}"/>
          </ac:spMkLst>
        </pc:spChg>
      </pc:sldChg>
      <pc:sldChg chg="modSp mod delCm modNotesTx">
        <pc:chgData name="Mari Kvelvane Johansen" userId="b33c8dd3-ae02-46b6-9abf-7e523fdcc30f" providerId="ADAL" clId="{C7250AF1-CD10-4843-95A8-25EB0E2F41FC}" dt="2024-01-10T09:43:46.064" v="7975" actId="962"/>
        <pc:sldMkLst>
          <pc:docMk/>
          <pc:sldMk cId="4085256377" sldId="338"/>
        </pc:sldMkLst>
        <pc:spChg chg="mod">
          <ac:chgData name="Mari Kvelvane Johansen" userId="b33c8dd3-ae02-46b6-9abf-7e523fdcc30f" providerId="ADAL" clId="{C7250AF1-CD10-4843-95A8-25EB0E2F41FC}" dt="2024-01-10T09:43:46.064" v="7975" actId="962"/>
          <ac:spMkLst>
            <pc:docMk/>
            <pc:sldMk cId="4085256377" sldId="338"/>
            <ac:spMk id="7" creationId="{38DEC283-4359-384E-AA07-26A9E2109BD3}"/>
          </ac:spMkLst>
        </pc:spChg>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12:51:23.458" v="5246"/>
              <pc2:cmMkLst xmlns:pc2="http://schemas.microsoft.com/office/powerpoint/2019/9/main/command">
                <pc:docMk/>
                <pc:sldMk cId="4085256377" sldId="338"/>
                <pc2:cmMk id="{38B49FEE-045E-4290-B60B-9E14B45DC20C}"/>
              </pc2:cmMkLst>
            </pc226:cmChg>
          </p:ext>
        </pc:extLst>
      </pc:sldChg>
      <pc:sldChg chg="modSp mod">
        <pc:chgData name="Mari Kvelvane Johansen" userId="b33c8dd3-ae02-46b6-9abf-7e523fdcc30f" providerId="ADAL" clId="{C7250AF1-CD10-4843-95A8-25EB0E2F41FC}" dt="2024-01-10T09:44:18.380" v="7977" actId="13244"/>
        <pc:sldMkLst>
          <pc:docMk/>
          <pc:sldMk cId="527031277" sldId="339"/>
        </pc:sldMkLst>
        <pc:spChg chg="ord">
          <ac:chgData name="Mari Kvelvane Johansen" userId="b33c8dd3-ae02-46b6-9abf-7e523fdcc30f" providerId="ADAL" clId="{C7250AF1-CD10-4843-95A8-25EB0E2F41FC}" dt="2024-01-10T09:44:07.508" v="7976" actId="13244"/>
          <ac:spMkLst>
            <pc:docMk/>
            <pc:sldMk cId="527031277" sldId="339"/>
            <ac:spMk id="2" creationId="{35382BD7-71BB-0349-A339-6108E139D262}"/>
          </ac:spMkLst>
        </pc:spChg>
        <pc:spChg chg="ord">
          <ac:chgData name="Mari Kvelvane Johansen" userId="b33c8dd3-ae02-46b6-9abf-7e523fdcc30f" providerId="ADAL" clId="{C7250AF1-CD10-4843-95A8-25EB0E2F41FC}" dt="2024-01-10T09:44:18.380" v="7977" actId="13244"/>
          <ac:spMkLst>
            <pc:docMk/>
            <pc:sldMk cId="527031277" sldId="339"/>
            <ac:spMk id="5" creationId="{95A218D7-412F-5344-8895-7C4234AD9922}"/>
          </ac:spMkLst>
        </pc:spChg>
      </pc:sldChg>
      <pc:sldChg chg="modSp del mod modNotesTx">
        <pc:chgData name="Mari Kvelvane Johansen" userId="b33c8dd3-ae02-46b6-9abf-7e523fdcc30f" providerId="ADAL" clId="{C7250AF1-CD10-4843-95A8-25EB0E2F41FC}" dt="2024-01-10T13:06:52.749" v="9073" actId="47"/>
        <pc:sldMkLst>
          <pc:docMk/>
          <pc:sldMk cId="1040601203" sldId="343"/>
        </pc:sldMkLst>
        <pc:spChg chg="mod">
          <ac:chgData name="Mari Kvelvane Johansen" userId="b33c8dd3-ae02-46b6-9abf-7e523fdcc30f" providerId="ADAL" clId="{C7250AF1-CD10-4843-95A8-25EB0E2F41FC}" dt="2024-01-10T11:57:40.473" v="8034" actId="20577"/>
          <ac:spMkLst>
            <pc:docMk/>
            <pc:sldMk cId="1040601203" sldId="343"/>
            <ac:spMk id="13" creationId="{920DBF28-5491-41E8-BEE5-3169401187A1}"/>
          </ac:spMkLst>
        </pc:spChg>
      </pc:sldChg>
      <pc:sldChg chg="modNotesTx">
        <pc:chgData name="Mari Kvelvane Johansen" userId="b33c8dd3-ae02-46b6-9abf-7e523fdcc30f" providerId="ADAL" clId="{C7250AF1-CD10-4843-95A8-25EB0E2F41FC}" dt="2024-01-02T12:58:58.078" v="5386" actId="20577"/>
        <pc:sldMkLst>
          <pc:docMk/>
          <pc:sldMk cId="2992367398" sldId="346"/>
        </pc:sldMkLst>
      </pc:sldChg>
      <pc:sldChg chg="delCm">
        <pc:chgData name="Mari Kvelvane Johansen" userId="b33c8dd3-ae02-46b6-9abf-7e523fdcc30f" providerId="ADAL" clId="{C7250AF1-CD10-4843-95A8-25EB0E2F41FC}" dt="2024-01-02T12:51:27.827" v="5247"/>
        <pc:sldMkLst>
          <pc:docMk/>
          <pc:sldMk cId="3403563748" sldId="353"/>
        </pc:sldMkLst>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12:51:27.827" v="5247"/>
              <pc2:cmMkLst xmlns:pc2="http://schemas.microsoft.com/office/powerpoint/2019/9/main/command">
                <pc:docMk/>
                <pc:sldMk cId="3403563748" sldId="353"/>
                <pc2:cmMk id="{74F49BE9-98DD-4580-8E19-823289615B34}"/>
              </pc2:cmMkLst>
            </pc226:cmChg>
          </p:ext>
        </pc:extLst>
      </pc:sldChg>
      <pc:sldChg chg="delSp modSp mod delCm modCm modNotesTx">
        <pc:chgData name="Mari Kvelvane Johansen" userId="b33c8dd3-ae02-46b6-9abf-7e523fdcc30f" providerId="ADAL" clId="{C7250AF1-CD10-4843-95A8-25EB0E2F41FC}" dt="2024-01-10T09:41:41.604" v="7907"/>
        <pc:sldMkLst>
          <pc:docMk/>
          <pc:sldMk cId="4251490759" sldId="359"/>
        </pc:sldMkLst>
        <pc:spChg chg="mod">
          <ac:chgData name="Mari Kvelvane Johansen" userId="b33c8dd3-ae02-46b6-9abf-7e523fdcc30f" providerId="ADAL" clId="{C7250AF1-CD10-4843-95A8-25EB0E2F41FC}" dt="2024-01-10T09:21:46.129" v="7845" actId="20577"/>
          <ac:spMkLst>
            <pc:docMk/>
            <pc:sldMk cId="4251490759" sldId="359"/>
            <ac:spMk id="7" creationId="{847C242D-8903-4ABF-A2F7-4B1E85DCCDF9}"/>
          </ac:spMkLst>
        </pc:spChg>
        <pc:spChg chg="mod">
          <ac:chgData name="Mari Kvelvane Johansen" userId="b33c8dd3-ae02-46b6-9abf-7e523fdcc30f" providerId="ADAL" clId="{C7250AF1-CD10-4843-95A8-25EB0E2F41FC}" dt="2023-12-12T12:16:13.153" v="1008" actId="20577"/>
          <ac:spMkLst>
            <pc:docMk/>
            <pc:sldMk cId="4251490759" sldId="359"/>
            <ac:spMk id="8" creationId="{C603E886-65B0-DF4F-B389-F56650EA6A3B}"/>
          </ac:spMkLst>
        </pc:spChg>
        <pc:picChg chg="del">
          <ac:chgData name="Mari Kvelvane Johansen" userId="b33c8dd3-ae02-46b6-9abf-7e523fdcc30f" providerId="ADAL" clId="{C7250AF1-CD10-4843-95A8-25EB0E2F41FC}" dt="2023-12-12T12:07:05.233" v="767"/>
          <ac:picMkLst>
            <pc:docMk/>
            <pc:sldMk cId="4251490759" sldId="359"/>
            <ac:picMk id="2" creationId="{229688A1-0434-B10F-9300-0C5A9CF4EF99}"/>
          </ac:picMkLst>
        </pc:picChg>
        <pc:picChg chg="del">
          <ac:chgData name="Mari Kvelvane Johansen" userId="b33c8dd3-ae02-46b6-9abf-7e523fdcc30f" providerId="ADAL" clId="{C7250AF1-CD10-4843-95A8-25EB0E2F41FC}" dt="2023-12-12T12:07:22.730" v="768" actId="478"/>
          <ac:picMkLst>
            <pc:docMk/>
            <pc:sldMk cId="4251490759" sldId="359"/>
            <ac:picMk id="3" creationId="{253A8694-0BA5-034F-D52B-F84B8B0DD6BA}"/>
          </ac:picMkLst>
        </pc:picChg>
        <pc:extLst>
          <p:ext xmlns:p="http://schemas.openxmlformats.org/presentationml/2006/main" uri="{D6D511B9-2390-475A-947B-AFAB55BFBCF1}">
            <pc226:cmChg xmlns:pc226="http://schemas.microsoft.com/office/powerpoint/2022/06/main/command" chg="del mod">
              <pc226:chgData name="Mari Kvelvane Johansen" userId="b33c8dd3-ae02-46b6-9abf-7e523fdcc30f" providerId="ADAL" clId="{C7250AF1-CD10-4843-95A8-25EB0E2F41FC}" dt="2024-01-10T09:41:39.864" v="7906"/>
              <pc2:cmMkLst xmlns:pc2="http://schemas.microsoft.com/office/powerpoint/2019/9/main/command">
                <pc:docMk/>
                <pc:sldMk cId="4251490759" sldId="359"/>
                <pc2:cmMk id="{73BF3D52-DF9A-4518-BDCD-552216265308}"/>
              </pc2:cmMkLst>
              <pc226:cmRplyChg chg="add">
                <pc226:chgData name="Mari Kvelvane Johansen" userId="b33c8dd3-ae02-46b6-9abf-7e523fdcc30f" providerId="ADAL" clId="{C7250AF1-CD10-4843-95A8-25EB0E2F41FC}" dt="2024-01-10T09:20:47.112" v="7844"/>
                <pc2:cmRplyMkLst xmlns:pc2="http://schemas.microsoft.com/office/powerpoint/2019/9/main/command">
                  <pc:docMk/>
                  <pc:sldMk cId="4251490759" sldId="359"/>
                  <pc2:cmMk id="{73BF3D52-DF9A-4518-BDCD-552216265308}"/>
                  <pc2:cmRplyMk id="{FEC0E70C-C6FE-4F00-BCF1-0754E4A1A3FA}"/>
                </pc2:cmRplyMkLst>
              </pc226:cmRplyChg>
            </pc226:cmChg>
            <pc226:cmChg xmlns:pc226="http://schemas.microsoft.com/office/powerpoint/2022/06/main/command" chg="del mod">
              <pc226:chgData name="Mari Kvelvane Johansen" userId="b33c8dd3-ae02-46b6-9abf-7e523fdcc30f" providerId="ADAL" clId="{C7250AF1-CD10-4843-95A8-25EB0E2F41FC}" dt="2024-01-10T09:41:41.604" v="7907"/>
              <pc2:cmMkLst xmlns:pc2="http://schemas.microsoft.com/office/powerpoint/2019/9/main/command">
                <pc:docMk/>
                <pc:sldMk cId="4251490759" sldId="359"/>
                <pc2:cmMk id="{322FA2CB-18F1-4768-98C8-7F197510E0C6}"/>
              </pc2:cmMkLst>
            </pc226:cmChg>
          </p:ext>
        </pc:extLst>
      </pc:sldChg>
      <pc:sldChg chg="modSp mod ord delCm modCm modNotesTx">
        <pc:chgData name="Mari Kvelvane Johansen" userId="b33c8dd3-ae02-46b6-9abf-7e523fdcc30f" providerId="ADAL" clId="{C7250AF1-CD10-4843-95A8-25EB0E2F41FC}" dt="2024-01-10T13:01:58.185" v="8848"/>
        <pc:sldMkLst>
          <pc:docMk/>
          <pc:sldMk cId="2366795237" sldId="360"/>
        </pc:sldMkLst>
        <pc:spChg chg="mod">
          <ac:chgData name="Mari Kvelvane Johansen" userId="b33c8dd3-ae02-46b6-9abf-7e523fdcc30f" providerId="ADAL" clId="{C7250AF1-CD10-4843-95A8-25EB0E2F41FC}" dt="2024-01-10T13:01:25.305" v="8832" actId="20577"/>
          <ac:spMkLst>
            <pc:docMk/>
            <pc:sldMk cId="2366795237" sldId="360"/>
            <ac:spMk id="2" creationId="{41ECEA01-E59B-4F66-81B3-62015A8E8B4D}"/>
          </ac:spMkLst>
        </pc:spChg>
        <pc:spChg chg="mod">
          <ac:chgData name="Mari Kvelvane Johansen" userId="b33c8dd3-ae02-46b6-9abf-7e523fdcc30f" providerId="ADAL" clId="{C7250AF1-CD10-4843-95A8-25EB0E2F41FC}" dt="2024-01-10T09:07:55.662" v="7765" actId="20577"/>
          <ac:spMkLst>
            <pc:docMk/>
            <pc:sldMk cId="2366795237" sldId="360"/>
            <ac:spMk id="6" creationId="{78F0FD9C-5C9F-0B44-A823-FD24841C9611}"/>
          </ac:spMkLst>
        </pc:spChg>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10T09:41:51.250" v="7909"/>
              <pc2:cmMkLst xmlns:pc2="http://schemas.microsoft.com/office/powerpoint/2019/9/main/command">
                <pc:docMk/>
                <pc:sldMk cId="2366795237" sldId="360"/>
                <pc2:cmMk id="{54F6F71A-D22F-4293-AFC5-EBB452511186}"/>
              </pc2:cmMkLst>
            </pc226:cmChg>
            <pc226:cmChg xmlns:pc226="http://schemas.microsoft.com/office/powerpoint/2022/06/main/command" chg="del mod">
              <pc226:chgData name="Mari Kvelvane Johansen" userId="b33c8dd3-ae02-46b6-9abf-7e523fdcc30f" providerId="ADAL" clId="{C7250AF1-CD10-4843-95A8-25EB0E2F41FC}" dt="2024-01-10T09:41:48.658" v="7908"/>
              <pc2:cmMkLst xmlns:pc2="http://schemas.microsoft.com/office/powerpoint/2019/9/main/command">
                <pc:docMk/>
                <pc:sldMk cId="2366795237" sldId="360"/>
                <pc2:cmMk id="{8031E4FD-2DDC-4C27-97AE-4860317ACD33}"/>
              </pc2:cmMkLst>
            </pc226:cmChg>
          </p:ext>
        </pc:extLst>
      </pc:sldChg>
      <pc:sldChg chg="delCm modNotesTx">
        <pc:chgData name="Mari Kvelvane Johansen" userId="b33c8dd3-ae02-46b6-9abf-7e523fdcc30f" providerId="ADAL" clId="{C7250AF1-CD10-4843-95A8-25EB0E2F41FC}" dt="2024-01-02T09:08:53.418" v="2506"/>
        <pc:sldMkLst>
          <pc:docMk/>
          <pc:sldMk cId="2636710732" sldId="362"/>
        </pc:sldMkLst>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09:08:53.418" v="2506"/>
              <pc2:cmMkLst xmlns:pc2="http://schemas.microsoft.com/office/powerpoint/2019/9/main/command">
                <pc:docMk/>
                <pc:sldMk cId="2636710732" sldId="362"/>
                <pc2:cmMk id="{816DD83F-CEA1-400E-86ED-FAE7A7EA4951}"/>
              </pc2:cmMkLst>
            </pc226:cmChg>
          </p:ext>
        </pc:extLst>
      </pc:sldChg>
      <pc:sldChg chg="modSp mod delCm modNotesTx">
        <pc:chgData name="Mari Kvelvane Johansen" userId="b33c8dd3-ae02-46b6-9abf-7e523fdcc30f" providerId="ADAL" clId="{C7250AF1-CD10-4843-95A8-25EB0E2F41FC}" dt="2024-01-02T09:06:57.557" v="2425"/>
        <pc:sldMkLst>
          <pc:docMk/>
          <pc:sldMk cId="2903957395" sldId="363"/>
        </pc:sldMkLst>
        <pc:picChg chg="mod">
          <ac:chgData name="Mari Kvelvane Johansen" userId="b33c8dd3-ae02-46b6-9abf-7e523fdcc30f" providerId="ADAL" clId="{C7250AF1-CD10-4843-95A8-25EB0E2F41FC}" dt="2024-01-02T08:56:33.095" v="2042" actId="1076"/>
          <ac:picMkLst>
            <pc:docMk/>
            <pc:sldMk cId="2903957395" sldId="363"/>
            <ac:picMk id="12" creationId="{CEB564D9-DABB-4B45-982C-C1B68958C470}"/>
          </ac:picMkLst>
        </pc:picChg>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09:06:57.557" v="2425"/>
              <pc2:cmMkLst xmlns:pc2="http://schemas.microsoft.com/office/powerpoint/2019/9/main/command">
                <pc:docMk/>
                <pc:sldMk cId="2903957395" sldId="363"/>
                <pc2:cmMk id="{0ED3C8E4-E0BA-4AEC-AB30-B9503CE1E8C3}"/>
              </pc2:cmMkLst>
            </pc226:cmChg>
          </p:ext>
        </pc:extLst>
      </pc:sldChg>
      <pc:sldChg chg="modSp mod delCm modNotesTx">
        <pc:chgData name="Mari Kvelvane Johansen" userId="b33c8dd3-ae02-46b6-9abf-7e523fdcc30f" providerId="ADAL" clId="{C7250AF1-CD10-4843-95A8-25EB0E2F41FC}" dt="2024-01-02T08:54:51.650" v="2036" actId="20577"/>
        <pc:sldMkLst>
          <pc:docMk/>
          <pc:sldMk cId="1827571241" sldId="365"/>
        </pc:sldMkLst>
        <pc:spChg chg="mod">
          <ac:chgData name="Mari Kvelvane Johansen" userId="b33c8dd3-ae02-46b6-9abf-7e523fdcc30f" providerId="ADAL" clId="{C7250AF1-CD10-4843-95A8-25EB0E2F41FC}" dt="2024-01-02T08:47:26.753" v="1833" actId="20577"/>
          <ac:spMkLst>
            <pc:docMk/>
            <pc:sldMk cId="1827571241" sldId="365"/>
            <ac:spMk id="6" creationId="{EDE8A2E2-6A7E-C54E-A221-A447AE13DBCD}"/>
          </ac:spMkLst>
        </pc:spChg>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08:48:44.034" v="1872"/>
              <pc2:cmMkLst xmlns:pc2="http://schemas.microsoft.com/office/powerpoint/2019/9/main/command">
                <pc:docMk/>
                <pc:sldMk cId="1827571241" sldId="365"/>
                <pc2:cmMk id="{D9DABD9E-0B8A-4516-BE7D-77FF78D22928}"/>
              </pc2:cmMkLst>
            </pc226:cmChg>
          </p:ext>
        </pc:extLst>
      </pc:sldChg>
      <pc:sldChg chg="ord modNotesTx">
        <pc:chgData name="Mari Kvelvane Johansen" userId="b33c8dd3-ae02-46b6-9abf-7e523fdcc30f" providerId="ADAL" clId="{C7250AF1-CD10-4843-95A8-25EB0E2F41FC}" dt="2024-01-10T13:10:00.719" v="9080" actId="20577"/>
        <pc:sldMkLst>
          <pc:docMk/>
          <pc:sldMk cId="4144695028" sldId="369"/>
        </pc:sldMkLst>
      </pc:sldChg>
      <pc:sldChg chg="modSp mod">
        <pc:chgData name="Mari Kvelvane Johansen" userId="b33c8dd3-ae02-46b6-9abf-7e523fdcc30f" providerId="ADAL" clId="{C7250AF1-CD10-4843-95A8-25EB0E2F41FC}" dt="2024-01-10T09:18:22.770" v="7843" actId="1076"/>
        <pc:sldMkLst>
          <pc:docMk/>
          <pc:sldMk cId="3722308636" sldId="4219"/>
        </pc:sldMkLst>
        <pc:spChg chg="mod">
          <ac:chgData name="Mari Kvelvane Johansen" userId="b33c8dd3-ae02-46b6-9abf-7e523fdcc30f" providerId="ADAL" clId="{C7250AF1-CD10-4843-95A8-25EB0E2F41FC}" dt="2024-01-10T09:18:17.440" v="7842" actId="20577"/>
          <ac:spMkLst>
            <pc:docMk/>
            <pc:sldMk cId="3722308636" sldId="4219"/>
            <ac:spMk id="6" creationId="{309794EF-616E-47F0-A6BE-B954490A3768}"/>
          </ac:spMkLst>
        </pc:spChg>
        <pc:picChg chg="mod">
          <ac:chgData name="Mari Kvelvane Johansen" userId="b33c8dd3-ae02-46b6-9abf-7e523fdcc30f" providerId="ADAL" clId="{C7250AF1-CD10-4843-95A8-25EB0E2F41FC}" dt="2024-01-10T09:18:22.770" v="7843" actId="1076"/>
          <ac:picMkLst>
            <pc:docMk/>
            <pc:sldMk cId="3722308636" sldId="4219"/>
            <ac:picMk id="12" creationId="{60FDE3A7-0C1F-CA83-AB62-115658C3825B}"/>
          </ac:picMkLst>
        </pc:picChg>
      </pc:sldChg>
      <pc:sldChg chg="modNotesTx">
        <pc:chgData name="Mari Kvelvane Johansen" userId="b33c8dd3-ae02-46b6-9abf-7e523fdcc30f" providerId="ADAL" clId="{C7250AF1-CD10-4843-95A8-25EB0E2F41FC}" dt="2024-01-10T12:56:09.484" v="8675" actId="20577"/>
        <pc:sldMkLst>
          <pc:docMk/>
          <pc:sldMk cId="3110114453" sldId="4220"/>
        </pc:sldMkLst>
      </pc:sldChg>
      <pc:sldChg chg="delSp del mod addCm">
        <pc:chgData name="Mari Kvelvane Johansen" userId="b33c8dd3-ae02-46b6-9abf-7e523fdcc30f" providerId="ADAL" clId="{C7250AF1-CD10-4843-95A8-25EB0E2F41FC}" dt="2023-12-12T12:17:11.004" v="1056" actId="47"/>
        <pc:sldMkLst>
          <pc:docMk/>
          <pc:sldMk cId="3101840903" sldId="4221"/>
        </pc:sldMkLst>
        <pc:picChg chg="del">
          <ac:chgData name="Mari Kvelvane Johansen" userId="b33c8dd3-ae02-46b6-9abf-7e523fdcc30f" providerId="ADAL" clId="{C7250AF1-CD10-4843-95A8-25EB0E2F41FC}" dt="2023-12-12T12:07:55.726" v="769" actId="478"/>
          <ac:picMkLst>
            <pc:docMk/>
            <pc:sldMk cId="3101840903" sldId="4221"/>
            <ac:picMk id="3" creationId="{EA0AB9D9-9CC9-0759-B3F1-18DA5587842E}"/>
          </ac:picMkLst>
        </pc:picChg>
        <pc:extLst>
          <p:ext xmlns:p="http://schemas.openxmlformats.org/presentationml/2006/main" uri="{D6D511B9-2390-475A-947B-AFAB55BFBCF1}">
            <pc226:cmChg xmlns:pc226="http://schemas.microsoft.com/office/powerpoint/2022/06/main/command" chg="add">
              <pc226:chgData name="Mari Kvelvane Johansen" userId="b33c8dd3-ae02-46b6-9abf-7e523fdcc30f" providerId="ADAL" clId="{C7250AF1-CD10-4843-95A8-25EB0E2F41FC}" dt="2023-12-12T11:51:38.468" v="47"/>
              <pc2:cmMkLst xmlns:pc2="http://schemas.microsoft.com/office/powerpoint/2019/9/main/command">
                <pc:docMk/>
                <pc:sldMk cId="3101840903" sldId="4221"/>
                <pc2:cmMk id="{5B1BAD35-DA3F-48FE-8292-CC879FFAF541}"/>
              </pc2:cmMkLst>
            </pc226:cmChg>
          </p:ext>
        </pc:extLst>
      </pc:sldChg>
      <pc:sldChg chg="modSp mod">
        <pc:chgData name="Mari Kvelvane Johansen" userId="b33c8dd3-ae02-46b6-9abf-7e523fdcc30f" providerId="ADAL" clId="{C7250AF1-CD10-4843-95A8-25EB0E2F41FC}" dt="2024-01-10T09:12:07.746" v="7773" actId="207"/>
        <pc:sldMkLst>
          <pc:docMk/>
          <pc:sldMk cId="1845482506" sldId="4232"/>
        </pc:sldMkLst>
        <pc:spChg chg="mod">
          <ac:chgData name="Mari Kvelvane Johansen" userId="b33c8dd3-ae02-46b6-9abf-7e523fdcc30f" providerId="ADAL" clId="{C7250AF1-CD10-4843-95A8-25EB0E2F41FC}" dt="2024-01-10T09:12:07.746" v="7773" actId="207"/>
          <ac:spMkLst>
            <pc:docMk/>
            <pc:sldMk cId="1845482506" sldId="4232"/>
            <ac:spMk id="2" creationId="{F01B945C-1941-D049-9E33-FA2ECD3A9D57}"/>
          </ac:spMkLst>
        </pc:spChg>
      </pc:sldChg>
      <pc:sldChg chg="modSp mod">
        <pc:chgData name="Mari Kvelvane Johansen" userId="b33c8dd3-ae02-46b6-9abf-7e523fdcc30f" providerId="ADAL" clId="{C7250AF1-CD10-4843-95A8-25EB0E2F41FC}" dt="2024-01-10T09:12:19.767" v="7799" actId="20577"/>
        <pc:sldMkLst>
          <pc:docMk/>
          <pc:sldMk cId="2135803913" sldId="4233"/>
        </pc:sldMkLst>
        <pc:spChg chg="mod">
          <ac:chgData name="Mari Kvelvane Johansen" userId="b33c8dd3-ae02-46b6-9abf-7e523fdcc30f" providerId="ADAL" clId="{C7250AF1-CD10-4843-95A8-25EB0E2F41FC}" dt="2024-01-10T09:12:19.767" v="7799" actId="20577"/>
          <ac:spMkLst>
            <pc:docMk/>
            <pc:sldMk cId="2135803913" sldId="4233"/>
            <ac:spMk id="2" creationId="{F01B945C-1941-D049-9E33-FA2ECD3A9D57}"/>
          </ac:spMkLst>
        </pc:spChg>
      </pc:sldChg>
      <pc:sldChg chg="modSp mod ord addCm delCm modCm modNotesTx">
        <pc:chgData name="Mari Kvelvane Johansen" userId="b33c8dd3-ae02-46b6-9abf-7e523fdcc30f" providerId="ADAL" clId="{C7250AF1-CD10-4843-95A8-25EB0E2F41FC}" dt="2024-01-10T13:16:35.039" v="9213" actId="20577"/>
        <pc:sldMkLst>
          <pc:docMk/>
          <pc:sldMk cId="806479274" sldId="4247"/>
        </pc:sldMkLst>
        <pc:spChg chg="mod">
          <ac:chgData name="Mari Kvelvane Johansen" userId="b33c8dd3-ae02-46b6-9abf-7e523fdcc30f" providerId="ADAL" clId="{C7250AF1-CD10-4843-95A8-25EB0E2F41FC}" dt="2024-01-10T13:15:21.623" v="9179" actId="1076"/>
          <ac:spMkLst>
            <pc:docMk/>
            <pc:sldMk cId="806479274" sldId="4247"/>
            <ac:spMk id="2" creationId="{E4DF2FE1-3818-4E62-BF69-EADFA831D348}"/>
          </ac:spMkLst>
        </pc:spChg>
        <pc:spChg chg="mod">
          <ac:chgData name="Mari Kvelvane Johansen" userId="b33c8dd3-ae02-46b6-9abf-7e523fdcc30f" providerId="ADAL" clId="{C7250AF1-CD10-4843-95A8-25EB0E2F41FC}" dt="2024-01-10T13:15:19.366" v="9178" actId="20577"/>
          <ac:spMkLst>
            <pc:docMk/>
            <pc:sldMk cId="806479274" sldId="4247"/>
            <ac:spMk id="5" creationId="{FBAF2562-1D9B-423F-9F5E-6C9B059CBB54}"/>
          </ac:spMkLst>
        </pc:spChg>
        <pc:extLst>
          <p:ext xmlns:p="http://schemas.openxmlformats.org/presentationml/2006/main" uri="{D6D511B9-2390-475A-947B-AFAB55BFBCF1}">
            <pc226:cmChg xmlns:pc226="http://schemas.microsoft.com/office/powerpoint/2022/06/main/command" chg="add del mod">
              <pc226:chgData name="Mari Kvelvane Johansen" userId="b33c8dd3-ae02-46b6-9abf-7e523fdcc30f" providerId="ADAL" clId="{C7250AF1-CD10-4843-95A8-25EB0E2F41FC}" dt="2024-01-10T09:41:59.985" v="7911"/>
              <pc2:cmMkLst xmlns:pc2="http://schemas.microsoft.com/office/powerpoint/2019/9/main/command">
                <pc:docMk/>
                <pc:sldMk cId="806479274" sldId="4247"/>
                <pc2:cmMk id="{277FBA34-DBE7-4A29-BF67-9FE1E6B2E1AE}"/>
              </pc2:cmMkLst>
              <pc226:cmRplyChg chg="add">
                <pc226:chgData name="Mari Kvelvane Johansen" userId="b33c8dd3-ae02-46b6-9abf-7e523fdcc30f" providerId="ADAL" clId="{C7250AF1-CD10-4843-95A8-25EB0E2F41FC}" dt="2023-12-12T13:16:33.474" v="1595"/>
                <pc2:cmRplyMkLst xmlns:pc2="http://schemas.microsoft.com/office/powerpoint/2019/9/main/command">
                  <pc:docMk/>
                  <pc:sldMk cId="806479274" sldId="4247"/>
                  <pc2:cmMk id="{277FBA34-DBE7-4A29-BF67-9FE1E6B2E1AE}"/>
                  <pc2:cmRplyMk id="{E025FA07-901E-441A-BF43-B9145344DE8E}"/>
                </pc2:cmRplyMkLst>
              </pc226:cmRplyChg>
            </pc226:cmChg>
            <pc226:cmChg xmlns:pc226="http://schemas.microsoft.com/office/powerpoint/2022/06/main/command" chg="del mod">
              <pc226:chgData name="Mari Kvelvane Johansen" userId="b33c8dd3-ae02-46b6-9abf-7e523fdcc30f" providerId="ADAL" clId="{C7250AF1-CD10-4843-95A8-25EB0E2F41FC}" dt="2024-01-10T09:42:03.208" v="7913"/>
              <pc2:cmMkLst xmlns:pc2="http://schemas.microsoft.com/office/powerpoint/2019/9/main/command">
                <pc:docMk/>
                <pc:sldMk cId="806479274" sldId="4247"/>
                <pc2:cmMk id="{64C2B85B-E1A9-450B-9222-E87B95BC9DE3}"/>
              </pc2:cmMkLst>
            </pc226:cmChg>
            <pc226:cmChg xmlns:pc226="http://schemas.microsoft.com/office/powerpoint/2022/06/main/command" chg="del mod">
              <pc226:chgData name="Mari Kvelvane Johansen" userId="b33c8dd3-ae02-46b6-9abf-7e523fdcc30f" providerId="ADAL" clId="{C7250AF1-CD10-4843-95A8-25EB0E2F41FC}" dt="2024-01-10T09:42:01.852" v="7912"/>
              <pc2:cmMkLst xmlns:pc2="http://schemas.microsoft.com/office/powerpoint/2019/9/main/command">
                <pc:docMk/>
                <pc:sldMk cId="806479274" sldId="4247"/>
                <pc2:cmMk id="{06DC4E8F-9626-40B1-A17B-55145877C176}"/>
              </pc2:cmMkLst>
            </pc226:cmChg>
          </p:ext>
        </pc:extLst>
      </pc:sldChg>
      <pc:sldChg chg="modSp mod">
        <pc:chgData name="Mari Kvelvane Johansen" userId="b33c8dd3-ae02-46b6-9abf-7e523fdcc30f" providerId="ADAL" clId="{C7250AF1-CD10-4843-95A8-25EB0E2F41FC}" dt="2024-01-10T13:00:10.914" v="8818" actId="20577"/>
        <pc:sldMkLst>
          <pc:docMk/>
          <pc:sldMk cId="2400744163" sldId="4248"/>
        </pc:sldMkLst>
        <pc:spChg chg="mod">
          <ac:chgData name="Mari Kvelvane Johansen" userId="b33c8dd3-ae02-46b6-9abf-7e523fdcc30f" providerId="ADAL" clId="{C7250AF1-CD10-4843-95A8-25EB0E2F41FC}" dt="2023-12-12T13:15:14.151" v="1594" actId="207"/>
          <ac:spMkLst>
            <pc:docMk/>
            <pc:sldMk cId="2400744163" sldId="4248"/>
            <ac:spMk id="2" creationId="{77DD096F-2159-42CC-89F1-3FDCEDF287D5}"/>
          </ac:spMkLst>
        </pc:spChg>
        <pc:spChg chg="mod">
          <ac:chgData name="Mari Kvelvane Johansen" userId="b33c8dd3-ae02-46b6-9abf-7e523fdcc30f" providerId="ADAL" clId="{C7250AF1-CD10-4843-95A8-25EB0E2F41FC}" dt="2024-01-10T13:00:10.914" v="8818" actId="20577"/>
          <ac:spMkLst>
            <pc:docMk/>
            <pc:sldMk cId="2400744163" sldId="4248"/>
            <ac:spMk id="7" creationId="{3890C721-3D32-1246-ADAF-920E48D4FEE7}"/>
          </ac:spMkLst>
        </pc:spChg>
      </pc:sldChg>
      <pc:sldChg chg="ord delCm">
        <pc:chgData name="Mari Kvelvane Johansen" userId="b33c8dd3-ae02-46b6-9abf-7e523fdcc30f" providerId="ADAL" clId="{C7250AF1-CD10-4843-95A8-25EB0E2F41FC}" dt="2024-01-10T12:11:46.280" v="8036"/>
        <pc:sldMkLst>
          <pc:docMk/>
          <pc:sldMk cId="1520802035" sldId="4249"/>
        </pc:sldMkLst>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08:56:22.779" v="2040"/>
              <pc2:cmMkLst xmlns:pc2="http://schemas.microsoft.com/office/powerpoint/2019/9/main/command">
                <pc:docMk/>
                <pc:sldMk cId="1520802035" sldId="4249"/>
                <pc2:cmMk id="{6801FE24-F409-48BF-AF61-80B2A2ADD3AA}"/>
              </pc2:cmMkLst>
            </pc226:cmChg>
          </p:ext>
        </pc:extLst>
      </pc:sldChg>
      <pc:sldChg chg="delCm modNotesTx">
        <pc:chgData name="Mari Kvelvane Johansen" userId="b33c8dd3-ae02-46b6-9abf-7e523fdcc30f" providerId="ADAL" clId="{C7250AF1-CD10-4843-95A8-25EB0E2F41FC}" dt="2024-01-02T11:38:33.494" v="4761"/>
        <pc:sldMkLst>
          <pc:docMk/>
          <pc:sldMk cId="510212818" sldId="4250"/>
        </pc:sldMkLst>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11:38:33.494" v="4761"/>
              <pc2:cmMkLst xmlns:pc2="http://schemas.microsoft.com/office/powerpoint/2019/9/main/command">
                <pc:docMk/>
                <pc:sldMk cId="510212818" sldId="4250"/>
                <pc2:cmMk id="{4987EDA8-7336-4027-8134-37563CB0E5BE}"/>
              </pc2:cmMkLst>
            </pc226:cmChg>
            <pc226:cmChg xmlns:pc226="http://schemas.microsoft.com/office/powerpoint/2022/06/main/command" chg="del">
              <pc226:chgData name="Mari Kvelvane Johansen" userId="b33c8dd3-ae02-46b6-9abf-7e523fdcc30f" providerId="ADAL" clId="{C7250AF1-CD10-4843-95A8-25EB0E2F41FC}" dt="2024-01-02T11:38:31.100" v="4760"/>
              <pc2:cmMkLst xmlns:pc2="http://schemas.microsoft.com/office/powerpoint/2019/9/main/command">
                <pc:docMk/>
                <pc:sldMk cId="510212818" sldId="4250"/>
                <pc2:cmMk id="{DFF4E4DA-06C8-44F0-908C-6D8295ADEA87}"/>
              </pc2:cmMkLst>
            </pc226:cmChg>
          </p:ext>
        </pc:extLst>
      </pc:sldChg>
      <pc:sldChg chg="modSp mod delCm modNotesTx">
        <pc:chgData name="Mari Kvelvane Johansen" userId="b33c8dd3-ae02-46b6-9abf-7e523fdcc30f" providerId="ADAL" clId="{C7250AF1-CD10-4843-95A8-25EB0E2F41FC}" dt="2024-01-02T11:40:13.998" v="4937" actId="20577"/>
        <pc:sldMkLst>
          <pc:docMk/>
          <pc:sldMk cId="78482517" sldId="4251"/>
        </pc:sldMkLst>
        <pc:spChg chg="mod">
          <ac:chgData name="Mari Kvelvane Johansen" userId="b33c8dd3-ae02-46b6-9abf-7e523fdcc30f" providerId="ADAL" clId="{C7250AF1-CD10-4843-95A8-25EB0E2F41FC}" dt="2024-01-02T11:39:50.123" v="4864" actId="20577"/>
          <ac:spMkLst>
            <pc:docMk/>
            <pc:sldMk cId="78482517" sldId="4251"/>
            <ac:spMk id="4" creationId="{7026FB6D-1C1D-1B4E-B279-699B62C07F8F}"/>
          </ac:spMkLst>
        </pc:spChg>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4-01-02T11:38:42.492" v="4762"/>
              <pc2:cmMkLst xmlns:pc2="http://schemas.microsoft.com/office/powerpoint/2019/9/main/command">
                <pc:docMk/>
                <pc:sldMk cId="78482517" sldId="4251"/>
                <pc2:cmMk id="{49480814-CD0D-4190-8F94-D1F515024A05}"/>
              </pc2:cmMkLst>
            </pc226:cmChg>
          </p:ext>
        </pc:extLst>
      </pc:sldChg>
      <pc:sldChg chg="addSp delSp modSp new mod modNotesTx">
        <pc:chgData name="Mari Kvelvane Johansen" userId="b33c8dd3-ae02-46b6-9abf-7e523fdcc30f" providerId="ADAL" clId="{C7250AF1-CD10-4843-95A8-25EB0E2F41FC}" dt="2024-01-10T09:45:11.665" v="7982" actId="962"/>
        <pc:sldMkLst>
          <pc:docMk/>
          <pc:sldMk cId="3166834200" sldId="4258"/>
        </pc:sldMkLst>
        <pc:spChg chg="add del">
          <ac:chgData name="Mari Kvelvane Johansen" userId="b33c8dd3-ae02-46b6-9abf-7e523fdcc30f" providerId="ADAL" clId="{C7250AF1-CD10-4843-95A8-25EB0E2F41FC}" dt="2024-01-02T13:06:43.665" v="5845" actId="478"/>
          <ac:spMkLst>
            <pc:docMk/>
            <pc:sldMk cId="3166834200" sldId="4258"/>
            <ac:spMk id="3" creationId="{C089EF66-B9C3-32E5-E844-18BD77770125}"/>
          </ac:spMkLst>
        </pc:spChg>
        <pc:spChg chg="mod">
          <ac:chgData name="Mari Kvelvane Johansen" userId="b33c8dd3-ae02-46b6-9abf-7e523fdcc30f" providerId="ADAL" clId="{C7250AF1-CD10-4843-95A8-25EB0E2F41FC}" dt="2024-01-10T09:44:58.453" v="7979" actId="962"/>
          <ac:spMkLst>
            <pc:docMk/>
            <pc:sldMk cId="3166834200" sldId="4258"/>
            <ac:spMk id="4" creationId="{B94A44FF-18E3-65B6-6C88-F54DB7088D6C}"/>
          </ac:spMkLst>
        </pc:spChg>
        <pc:spChg chg="mod ord">
          <ac:chgData name="Mari Kvelvane Johansen" userId="b33c8dd3-ae02-46b6-9abf-7e523fdcc30f" providerId="ADAL" clId="{C7250AF1-CD10-4843-95A8-25EB0E2F41FC}" dt="2024-01-10T09:44:47.675" v="7978" actId="13244"/>
          <ac:spMkLst>
            <pc:docMk/>
            <pc:sldMk cId="3166834200" sldId="4258"/>
            <ac:spMk id="5" creationId="{057B196F-14AA-4889-4A7C-1BC4A5C60B53}"/>
          </ac:spMkLst>
        </pc:spChg>
        <pc:picChg chg="add del">
          <ac:chgData name="Mari Kvelvane Johansen" userId="b33c8dd3-ae02-46b6-9abf-7e523fdcc30f" providerId="ADAL" clId="{C7250AF1-CD10-4843-95A8-25EB0E2F41FC}" dt="2024-01-02T13:05:58.442" v="5833" actId="478"/>
          <ac:picMkLst>
            <pc:docMk/>
            <pc:sldMk cId="3166834200" sldId="4258"/>
            <ac:picMk id="6" creationId="{2E6682F7-9504-8DE1-0F88-771F9F10D573}"/>
          </ac:picMkLst>
        </pc:picChg>
        <pc:picChg chg="add del mod">
          <ac:chgData name="Mari Kvelvane Johansen" userId="b33c8dd3-ae02-46b6-9abf-7e523fdcc30f" providerId="ADAL" clId="{C7250AF1-CD10-4843-95A8-25EB0E2F41FC}" dt="2024-01-02T13:06:41.913" v="5844"/>
          <ac:picMkLst>
            <pc:docMk/>
            <pc:sldMk cId="3166834200" sldId="4258"/>
            <ac:picMk id="8" creationId="{E4C81694-898B-4FD2-35CF-8305BFFB1E3A}"/>
          </ac:picMkLst>
        </pc:picChg>
        <pc:picChg chg="add mod">
          <ac:chgData name="Mari Kvelvane Johansen" userId="b33c8dd3-ae02-46b6-9abf-7e523fdcc30f" providerId="ADAL" clId="{C7250AF1-CD10-4843-95A8-25EB0E2F41FC}" dt="2024-01-10T09:45:11.665" v="7982" actId="962"/>
          <ac:picMkLst>
            <pc:docMk/>
            <pc:sldMk cId="3166834200" sldId="4258"/>
            <ac:picMk id="9" creationId="{223609B0-64F0-06F6-8F0C-7D583D06F7C6}"/>
          </ac:picMkLst>
        </pc:picChg>
      </pc:sldChg>
      <pc:sldChg chg="new del">
        <pc:chgData name="Mari Kvelvane Johansen" userId="b33c8dd3-ae02-46b6-9abf-7e523fdcc30f" providerId="ADAL" clId="{C7250AF1-CD10-4843-95A8-25EB0E2F41FC}" dt="2023-12-12T12:08:10.638" v="773" actId="47"/>
        <pc:sldMkLst>
          <pc:docMk/>
          <pc:sldMk cId="108771887" sldId="4259"/>
        </pc:sldMkLst>
      </pc:sldChg>
      <pc:sldChg chg="modSp add mod modNotesTx">
        <pc:chgData name="Mari Kvelvane Johansen" userId="b33c8dd3-ae02-46b6-9abf-7e523fdcc30f" providerId="ADAL" clId="{C7250AF1-CD10-4843-95A8-25EB0E2F41FC}" dt="2024-01-10T12:58:50.718" v="8728" actId="20577"/>
        <pc:sldMkLst>
          <pc:docMk/>
          <pc:sldMk cId="3304619808" sldId="2147196653"/>
        </pc:sldMkLst>
        <pc:spChg chg="mod">
          <ac:chgData name="Mari Kvelvane Johansen" userId="b33c8dd3-ae02-46b6-9abf-7e523fdcc30f" providerId="ADAL" clId="{C7250AF1-CD10-4843-95A8-25EB0E2F41FC}" dt="2024-01-10T12:58:50.718" v="8728" actId="20577"/>
          <ac:spMkLst>
            <pc:docMk/>
            <pc:sldMk cId="3304619808" sldId="2147196653"/>
            <ac:spMk id="2" creationId="{80E0C4CE-DD5D-4FB6-BFD2-47C9BE501E2B}"/>
          </ac:spMkLst>
        </pc:spChg>
        <pc:spChg chg="mod">
          <ac:chgData name="Mari Kvelvane Johansen" userId="b33c8dd3-ae02-46b6-9abf-7e523fdcc30f" providerId="ADAL" clId="{C7250AF1-CD10-4843-95A8-25EB0E2F41FC}" dt="2024-01-10T09:45:37.634" v="7984" actId="962"/>
          <ac:spMkLst>
            <pc:docMk/>
            <pc:sldMk cId="3304619808" sldId="2147196653"/>
            <ac:spMk id="3" creationId="{FA1B773A-DB74-4174-9776-18C6BA6C9016}"/>
          </ac:spMkLst>
        </pc:spChg>
        <pc:spChg chg="mod ord">
          <ac:chgData name="Mari Kvelvane Johansen" userId="b33c8dd3-ae02-46b6-9abf-7e523fdcc30f" providerId="ADAL" clId="{C7250AF1-CD10-4843-95A8-25EB0E2F41FC}" dt="2024-01-10T09:45:32.649" v="7983" actId="13244"/>
          <ac:spMkLst>
            <pc:docMk/>
            <pc:sldMk cId="3304619808" sldId="2147196653"/>
            <ac:spMk id="5" creationId="{E72B0727-D5F4-7C43-B3CC-5D4FA6E0D45B}"/>
          </ac:spMkLst>
        </pc:spChg>
        <pc:spChg chg="mod">
          <ac:chgData name="Mari Kvelvane Johansen" userId="b33c8dd3-ae02-46b6-9abf-7e523fdcc30f" providerId="ADAL" clId="{C7250AF1-CD10-4843-95A8-25EB0E2F41FC}" dt="2024-01-10T09:43:24.441" v="7974" actId="962"/>
          <ac:spMkLst>
            <pc:docMk/>
            <pc:sldMk cId="3304619808" sldId="2147196653"/>
            <ac:spMk id="8" creationId="{092261A8-0044-148F-4AB4-3B59A6F8E89F}"/>
          </ac:spMkLst>
        </pc:spChg>
      </pc:sldChg>
      <pc:sldChg chg="delSp modSp add mod setBg delCm modNotesTx">
        <pc:chgData name="Mari Kvelvane Johansen" userId="b33c8dd3-ae02-46b6-9abf-7e523fdcc30f" providerId="ADAL" clId="{C7250AF1-CD10-4843-95A8-25EB0E2F41FC}" dt="2023-12-12T12:49:06.026" v="1308"/>
        <pc:sldMkLst>
          <pc:docMk/>
          <pc:sldMk cId="2377483035" sldId="2147196654"/>
        </pc:sldMkLst>
        <pc:spChg chg="mod">
          <ac:chgData name="Mari Kvelvane Johansen" userId="b33c8dd3-ae02-46b6-9abf-7e523fdcc30f" providerId="ADAL" clId="{C7250AF1-CD10-4843-95A8-25EB0E2F41FC}" dt="2023-12-12T12:48:00.268" v="1304" actId="20577"/>
          <ac:spMkLst>
            <pc:docMk/>
            <pc:sldMk cId="2377483035" sldId="2147196654"/>
            <ac:spMk id="2" creationId="{80E0C4CE-DD5D-4FB6-BFD2-47C9BE501E2B}"/>
          </ac:spMkLst>
        </pc:spChg>
        <pc:spChg chg="mod">
          <ac:chgData name="Mari Kvelvane Johansen" userId="b33c8dd3-ae02-46b6-9abf-7e523fdcc30f" providerId="ADAL" clId="{C7250AF1-CD10-4843-95A8-25EB0E2F41FC}" dt="2023-12-12T12:16:53.425" v="1055" actId="20577"/>
          <ac:spMkLst>
            <pc:docMk/>
            <pc:sldMk cId="2377483035" sldId="2147196654"/>
            <ac:spMk id="5" creationId="{E72B0727-D5F4-7C43-B3CC-5D4FA6E0D45B}"/>
          </ac:spMkLst>
        </pc:spChg>
        <pc:picChg chg="del mod">
          <ac:chgData name="Mari Kvelvane Johansen" userId="b33c8dd3-ae02-46b6-9abf-7e523fdcc30f" providerId="ADAL" clId="{C7250AF1-CD10-4843-95A8-25EB0E2F41FC}" dt="2023-12-12T12:48:04.580" v="1307" actId="478"/>
          <ac:picMkLst>
            <pc:docMk/>
            <pc:sldMk cId="2377483035" sldId="2147196654"/>
            <ac:picMk id="6" creationId="{608C0E36-2D9B-CD48-86E8-E26EB2D87979}"/>
          </ac:picMkLst>
        </pc:picChg>
        <pc:extLst>
          <p:ext xmlns:p="http://schemas.openxmlformats.org/presentationml/2006/main" uri="{D6D511B9-2390-475A-947B-AFAB55BFBCF1}">
            <pc226:cmChg xmlns:pc226="http://schemas.microsoft.com/office/powerpoint/2022/06/main/command" chg="del">
              <pc226:chgData name="Mari Kvelvane Johansen" userId="b33c8dd3-ae02-46b6-9abf-7e523fdcc30f" providerId="ADAL" clId="{C7250AF1-CD10-4843-95A8-25EB0E2F41FC}" dt="2023-12-12T12:49:06.026" v="1308"/>
              <pc2:cmMkLst xmlns:pc2="http://schemas.microsoft.com/office/powerpoint/2019/9/main/command">
                <pc:docMk/>
                <pc:sldMk cId="2377483035" sldId="2147196654"/>
                <pc2:cmMk id="{CFEC4369-E80D-4CB2-9F88-BDC237BBE2BA}"/>
              </pc2:cmMkLst>
            </pc226:cmChg>
          </p:ext>
        </pc:extLst>
      </pc:sldChg>
      <pc:sldChg chg="modSp mod modNotesTx">
        <pc:chgData name="Mari Kvelvane Johansen" userId="b33c8dd3-ae02-46b6-9abf-7e523fdcc30f" providerId="ADAL" clId="{C7250AF1-CD10-4843-95A8-25EB0E2F41FC}" dt="2024-01-10T13:20:27.848" v="9583" actId="20577"/>
        <pc:sldMkLst>
          <pc:docMk/>
          <pc:sldMk cId="3167317769" sldId="2147196654"/>
        </pc:sldMkLst>
        <pc:spChg chg="mod">
          <ac:chgData name="Mari Kvelvane Johansen" userId="b33c8dd3-ae02-46b6-9abf-7e523fdcc30f" providerId="ADAL" clId="{C7250AF1-CD10-4843-95A8-25EB0E2F41FC}" dt="2024-01-10T09:41:26.405" v="7905" actId="20577"/>
          <ac:spMkLst>
            <pc:docMk/>
            <pc:sldMk cId="3167317769" sldId="2147196654"/>
            <ac:spMk id="3" creationId="{AEFC05B5-2063-D88C-29F6-0E380AB42025}"/>
          </ac:spMkLst>
        </pc:spChg>
      </pc:sldChg>
      <pc:sldChg chg="modSp new del mod">
        <pc:chgData name="Mari Kvelvane Johansen" userId="b33c8dd3-ae02-46b6-9abf-7e523fdcc30f" providerId="ADAL" clId="{C7250AF1-CD10-4843-95A8-25EB0E2F41FC}" dt="2023-12-12T12:16:40.292" v="1035" actId="47"/>
        <pc:sldMkLst>
          <pc:docMk/>
          <pc:sldMk cId="3277139894" sldId="2147196654"/>
        </pc:sldMkLst>
        <pc:spChg chg="mod">
          <ac:chgData name="Mari Kvelvane Johansen" userId="b33c8dd3-ae02-46b6-9abf-7e523fdcc30f" providerId="ADAL" clId="{C7250AF1-CD10-4843-95A8-25EB0E2F41FC}" dt="2023-12-12T12:16:34.410" v="1034" actId="20577"/>
          <ac:spMkLst>
            <pc:docMk/>
            <pc:sldMk cId="3277139894" sldId="2147196654"/>
            <ac:spMk id="4" creationId="{03513118-DA27-6655-B890-10FB8B89A29C}"/>
          </ac:spMkLst>
        </pc:spChg>
      </pc:sldChg>
    </pc:docChg>
  </pc:docChgLst>
  <pc:docChgLst>
    <pc:chgData name="Sara Myhrer" userId="S::sara.myhrer@bufdir.no::7a6b48fe-4b1c-4d28-936b-6bb87aa72ee8" providerId="AD" clId="Web-{6F2DFB3D-2411-4924-752B-EB70DE86090A}"/>
    <pc:docChg chg="modSld">
      <pc:chgData name="Sara Myhrer" userId="S::sara.myhrer@bufdir.no::7a6b48fe-4b1c-4d28-936b-6bb87aa72ee8" providerId="AD" clId="Web-{6F2DFB3D-2411-4924-752B-EB70DE86090A}" dt="2023-10-16T14:18:48.384" v="422"/>
      <pc:docMkLst>
        <pc:docMk/>
      </pc:docMkLst>
      <pc:sldChg chg="modSp modNotes">
        <pc:chgData name="Sara Myhrer" userId="S::sara.myhrer@bufdir.no::7a6b48fe-4b1c-4d28-936b-6bb87aa72ee8" providerId="AD" clId="Web-{6F2DFB3D-2411-4924-752B-EB70DE86090A}" dt="2023-10-16T14:18:48.384" v="422"/>
        <pc:sldMkLst>
          <pc:docMk/>
          <pc:sldMk cId="1040601203" sldId="343"/>
        </pc:sldMkLst>
        <pc:spChg chg="mod">
          <ac:chgData name="Sara Myhrer" userId="S::sara.myhrer@bufdir.no::7a6b48fe-4b1c-4d28-936b-6bb87aa72ee8" providerId="AD" clId="Web-{6F2DFB3D-2411-4924-752B-EB70DE86090A}" dt="2023-10-16T14:16:05.757" v="99" actId="20577"/>
          <ac:spMkLst>
            <pc:docMk/>
            <pc:sldMk cId="1040601203" sldId="343"/>
            <ac:spMk id="13" creationId="{920DBF28-5491-41E8-BEE5-3169401187A1}"/>
          </ac:spMkLst>
        </pc:spChg>
      </pc:sldChg>
      <pc:sldChg chg="modSp modNotes">
        <pc:chgData name="Sara Myhrer" userId="S::sara.myhrer@bufdir.no::7a6b48fe-4b1c-4d28-936b-6bb87aa72ee8" providerId="AD" clId="Web-{6F2DFB3D-2411-4924-752B-EB70DE86090A}" dt="2023-10-16T14:15:27.960" v="88" actId="14100"/>
        <pc:sldMkLst>
          <pc:docMk/>
          <pc:sldMk cId="2366795237" sldId="360"/>
        </pc:sldMkLst>
        <pc:spChg chg="mod">
          <ac:chgData name="Sara Myhrer" userId="S::sara.myhrer@bufdir.no::7a6b48fe-4b1c-4d28-936b-6bb87aa72ee8" providerId="AD" clId="Web-{6F2DFB3D-2411-4924-752B-EB70DE86090A}" dt="2023-10-16T14:15:27.960" v="88" actId="14100"/>
          <ac:spMkLst>
            <pc:docMk/>
            <pc:sldMk cId="2366795237" sldId="360"/>
            <ac:spMk id="2" creationId="{41ECEA01-E59B-4F66-81B3-62015A8E8B4D}"/>
          </ac:spMkLst>
        </pc:spChg>
      </pc:sldChg>
    </pc:docChg>
  </pc:docChgLst>
  <pc:docChgLst>
    <pc:chgData name="Sara Myhrer" userId="S::sara.myhrer@bufdir.no::7a6b48fe-4b1c-4d28-936b-6bb87aa72ee8" providerId="AD" clId="Web-{D2AFDB14-F17B-7073-E969-16058260D1F5}"/>
    <pc:docChg chg="">
      <pc:chgData name="Sara Myhrer" userId="S::sara.myhrer@bufdir.no::7a6b48fe-4b1c-4d28-936b-6bb87aa72ee8" providerId="AD" clId="Web-{D2AFDB14-F17B-7073-E969-16058260D1F5}" dt="2023-12-12T13:22:54.331" v="1"/>
      <pc:docMkLst>
        <pc:docMk/>
      </pc:docMkLst>
      <pc:sldChg chg="modCm">
        <pc:chgData name="Sara Myhrer" userId="S::sara.myhrer@bufdir.no::7a6b48fe-4b1c-4d28-936b-6bb87aa72ee8" providerId="AD" clId="Web-{D2AFDB14-F17B-7073-E969-16058260D1F5}" dt="2023-12-12T13:22:54.331" v="1"/>
        <pc:sldMkLst>
          <pc:docMk/>
          <pc:sldMk cId="806479274" sldId="4247"/>
        </pc:sldMkLst>
        <pc:extLst>
          <p:ext xmlns:p="http://schemas.openxmlformats.org/presentationml/2006/main" uri="{D6D511B9-2390-475A-947B-AFAB55BFBCF1}">
            <pc226:cmChg xmlns:pc226="http://schemas.microsoft.com/office/powerpoint/2022/06/main/command" chg="">
              <pc226:chgData name="Sara Myhrer" userId="S::sara.myhrer@bufdir.no::7a6b48fe-4b1c-4d28-936b-6bb87aa72ee8" providerId="AD" clId="Web-{D2AFDB14-F17B-7073-E969-16058260D1F5}" dt="2023-12-12T13:22:54.331" v="1"/>
              <pc2:cmMkLst xmlns:pc2="http://schemas.microsoft.com/office/powerpoint/2019/9/main/command">
                <pc:docMk/>
                <pc:sldMk cId="806479274" sldId="4247"/>
                <pc2:cmMk id="{277FBA34-DBE7-4A29-BF67-9FE1E6B2E1AE}"/>
              </pc2:cmMkLst>
              <pc226:cmRplyChg chg="add">
                <pc226:chgData name="Sara Myhrer" userId="S::sara.myhrer@bufdir.no::7a6b48fe-4b1c-4d28-936b-6bb87aa72ee8" providerId="AD" clId="Web-{D2AFDB14-F17B-7073-E969-16058260D1F5}" dt="2023-12-12T13:22:54.331" v="1"/>
                <pc2:cmRplyMkLst xmlns:pc2="http://schemas.microsoft.com/office/powerpoint/2019/9/main/command">
                  <pc:docMk/>
                  <pc:sldMk cId="806479274" sldId="4247"/>
                  <pc2:cmMk id="{277FBA34-DBE7-4A29-BF67-9FE1E6B2E1AE}"/>
                  <pc2:cmRplyMk id="{B082AEBD-0C19-43A0-8DF5-656DC623D6CD}"/>
                </pc2:cmRplyMkLst>
              </pc226:cmRplyChg>
              <pc226:cmRplyChg chg="add">
                <pc226:chgData name="Sara Myhrer" userId="S::sara.myhrer@bufdir.no::7a6b48fe-4b1c-4d28-936b-6bb87aa72ee8" providerId="AD" clId="Web-{D2AFDB14-F17B-7073-E969-16058260D1F5}" dt="2023-12-12T13:21:41.610" v="0"/>
                <pc2:cmRplyMkLst xmlns:pc2="http://schemas.microsoft.com/office/powerpoint/2019/9/main/command">
                  <pc:docMk/>
                  <pc:sldMk cId="806479274" sldId="4247"/>
                  <pc2:cmMk id="{277FBA34-DBE7-4A29-BF67-9FE1E6B2E1AE}"/>
                  <pc2:cmRplyMk id="{9D7915E1-2253-41A9-B71A-BB3F61F5A195}"/>
                </pc2:cmRplyMkLst>
              </pc226:cmRplyChg>
            </pc226:cmChg>
          </p:ext>
        </pc:extLst>
      </pc:sldChg>
    </pc:docChg>
  </pc:docChgLst>
  <pc:docChgLst>
    <pc:chgData name="Sara Myhrer" userId="S::sara.myhrer@bufdir.no::7a6b48fe-4b1c-4d28-936b-6bb87aa72ee8" providerId="AD" clId="Web-{D2D26A51-907C-EF7E-9C6C-C77F519AB5FB}"/>
    <pc:docChg chg="modSld">
      <pc:chgData name="Sara Myhrer" userId="S::sara.myhrer@bufdir.no::7a6b48fe-4b1c-4d28-936b-6bb87aa72ee8" providerId="AD" clId="Web-{D2D26A51-907C-EF7E-9C6C-C77F519AB5FB}" dt="2023-10-16T14:13:04.922" v="636"/>
      <pc:docMkLst>
        <pc:docMk/>
      </pc:docMkLst>
      <pc:sldChg chg="modSp">
        <pc:chgData name="Sara Myhrer" userId="S::sara.myhrer@bufdir.no::7a6b48fe-4b1c-4d28-936b-6bb87aa72ee8" providerId="AD" clId="Web-{D2D26A51-907C-EF7E-9C6C-C77F519AB5FB}" dt="2023-10-16T06:48:52.451" v="20" actId="20577"/>
        <pc:sldMkLst>
          <pc:docMk/>
          <pc:sldMk cId="1695857754" sldId="294"/>
        </pc:sldMkLst>
        <pc:spChg chg="mod">
          <ac:chgData name="Sara Myhrer" userId="S::sara.myhrer@bufdir.no::7a6b48fe-4b1c-4d28-936b-6bb87aa72ee8" providerId="AD" clId="Web-{D2D26A51-907C-EF7E-9C6C-C77F519AB5FB}" dt="2023-10-16T06:48:52.451" v="20" actId="20577"/>
          <ac:spMkLst>
            <pc:docMk/>
            <pc:sldMk cId="1695857754" sldId="294"/>
            <ac:spMk id="11" creationId="{58135968-7B75-5B44-9515-ED7B9F102990}"/>
          </ac:spMkLst>
        </pc:spChg>
      </pc:sldChg>
      <pc:sldChg chg="modSp">
        <pc:chgData name="Sara Myhrer" userId="S::sara.myhrer@bufdir.no::7a6b48fe-4b1c-4d28-936b-6bb87aa72ee8" providerId="AD" clId="Web-{D2D26A51-907C-EF7E-9C6C-C77F519AB5FB}" dt="2023-10-16T06:48:31.029" v="2" actId="20577"/>
        <pc:sldMkLst>
          <pc:docMk/>
          <pc:sldMk cId="295556650" sldId="297"/>
        </pc:sldMkLst>
        <pc:spChg chg="mod">
          <ac:chgData name="Sara Myhrer" userId="S::sara.myhrer@bufdir.no::7a6b48fe-4b1c-4d28-936b-6bb87aa72ee8" providerId="AD" clId="Web-{D2D26A51-907C-EF7E-9C6C-C77F519AB5FB}" dt="2023-10-16T06:48:31.029" v="2" actId="20577"/>
          <ac:spMkLst>
            <pc:docMk/>
            <pc:sldMk cId="295556650" sldId="297"/>
            <ac:spMk id="3" creationId="{5111D565-DC8A-46D5-989F-02BDB95BCBB8}"/>
          </ac:spMkLst>
        </pc:spChg>
      </pc:sldChg>
      <pc:sldChg chg="modSp">
        <pc:chgData name="Sara Myhrer" userId="S::sara.myhrer@bufdir.no::7a6b48fe-4b1c-4d28-936b-6bb87aa72ee8" providerId="AD" clId="Web-{D2D26A51-907C-EF7E-9C6C-C77F519AB5FB}" dt="2023-10-16T06:49:50.936" v="23" actId="20577"/>
        <pc:sldMkLst>
          <pc:docMk/>
          <pc:sldMk cId="1549982548" sldId="331"/>
        </pc:sldMkLst>
        <pc:spChg chg="mod">
          <ac:chgData name="Sara Myhrer" userId="S::sara.myhrer@bufdir.no::7a6b48fe-4b1c-4d28-936b-6bb87aa72ee8" providerId="AD" clId="Web-{D2D26A51-907C-EF7E-9C6C-C77F519AB5FB}" dt="2023-10-16T06:49:50.936" v="23" actId="20577"/>
          <ac:spMkLst>
            <pc:docMk/>
            <pc:sldMk cId="1549982548" sldId="331"/>
            <ac:spMk id="3" creationId="{85E9DD04-C42F-410B-831D-038566E09A7A}"/>
          </ac:spMkLst>
        </pc:spChg>
      </pc:sldChg>
      <pc:sldChg chg="modSp addCm modCm modNotes">
        <pc:chgData name="Sara Myhrer" userId="S::sara.myhrer@bufdir.no::7a6b48fe-4b1c-4d28-936b-6bb87aa72ee8" providerId="AD" clId="Web-{D2D26A51-907C-EF7E-9C6C-C77F519AB5FB}" dt="2023-10-16T14:02:52.710" v="545" actId="1076"/>
        <pc:sldMkLst>
          <pc:docMk/>
          <pc:sldMk cId="4251490759" sldId="359"/>
        </pc:sldMkLst>
        <pc:spChg chg="mod">
          <ac:chgData name="Sara Myhrer" userId="S::sara.myhrer@bufdir.no::7a6b48fe-4b1c-4d28-936b-6bb87aa72ee8" providerId="AD" clId="Web-{D2D26A51-907C-EF7E-9C6C-C77F519AB5FB}" dt="2023-10-16T14:02:39.944" v="540" actId="14100"/>
          <ac:spMkLst>
            <pc:docMk/>
            <pc:sldMk cId="4251490759" sldId="359"/>
            <ac:spMk id="7" creationId="{847C242D-8903-4ABF-A2F7-4B1E85DCCDF9}"/>
          </ac:spMkLst>
        </pc:spChg>
        <pc:picChg chg="mod">
          <ac:chgData name="Sara Myhrer" userId="S::sara.myhrer@bufdir.no::7a6b48fe-4b1c-4d28-936b-6bb87aa72ee8" providerId="AD" clId="Web-{D2D26A51-907C-EF7E-9C6C-C77F519AB5FB}" dt="2023-10-16T14:02:52.710" v="545" actId="1076"/>
          <ac:picMkLst>
            <pc:docMk/>
            <pc:sldMk cId="4251490759" sldId="359"/>
            <ac:picMk id="9" creationId="{1C04B020-687F-4E7C-BB27-B0F18CDB57B6}"/>
          </ac:picMkLst>
        </pc:picChg>
        <pc:extLst>
          <p:ext xmlns:p="http://schemas.openxmlformats.org/presentationml/2006/main" uri="{D6D511B9-2390-475A-947B-AFAB55BFBCF1}">
            <pc226:cmChg xmlns:pc226="http://schemas.microsoft.com/office/powerpoint/2022/06/main/command" chg="mod">
              <pc226:chgData name="Sara Myhrer" userId="S::sara.myhrer@bufdir.no::7a6b48fe-4b1c-4d28-936b-6bb87aa72ee8" providerId="AD" clId="Web-{D2D26A51-907C-EF7E-9C6C-C77F519AB5FB}" dt="2023-10-16T14:02:21.913" v="532" actId="20577"/>
              <pc2:cmMkLst xmlns:pc2="http://schemas.microsoft.com/office/powerpoint/2019/9/main/command">
                <pc:docMk/>
                <pc:sldMk cId="4251490759" sldId="359"/>
                <pc2:cmMk id="{73BF3D52-DF9A-4518-BDCD-552216265308}"/>
              </pc2:cmMkLst>
              <pc226:cmRplyChg chg="add">
                <pc226:chgData name="Sara Myhrer" userId="S::sara.myhrer@bufdir.no::7a6b48fe-4b1c-4d28-936b-6bb87aa72ee8" providerId="AD" clId="Web-{D2D26A51-907C-EF7E-9C6C-C77F519AB5FB}" dt="2023-10-16T11:41:26.051" v="25"/>
                <pc2:cmRplyMkLst xmlns:pc2="http://schemas.microsoft.com/office/powerpoint/2019/9/main/command">
                  <pc:docMk/>
                  <pc:sldMk cId="4251490759" sldId="359"/>
                  <pc2:cmMk id="{73BF3D52-DF9A-4518-BDCD-552216265308}"/>
                  <pc2:cmRplyMk id="{2A00FC8E-9809-4C63-8420-C9C89D450815}"/>
                </pc2:cmRplyMkLst>
              </pc226:cmRplyChg>
              <pc226:cmRplyChg chg="add">
                <pc226:chgData name="Sara Myhrer" userId="S::sara.myhrer@bufdir.no::7a6b48fe-4b1c-4d28-936b-6bb87aa72ee8" providerId="AD" clId="Web-{D2D26A51-907C-EF7E-9C6C-C77F519AB5FB}" dt="2023-10-16T11:41:18.613" v="24"/>
                <pc2:cmRplyMkLst xmlns:pc2="http://schemas.microsoft.com/office/powerpoint/2019/9/main/command">
                  <pc:docMk/>
                  <pc:sldMk cId="4251490759" sldId="359"/>
                  <pc2:cmMk id="{73BF3D52-DF9A-4518-BDCD-552216265308}"/>
                  <pc2:cmRplyMk id="{497D50DF-956B-4520-BFA3-5895E3B6167D}"/>
                </pc2:cmRplyMkLst>
              </pc226:cmRplyChg>
              <pc226:cmRplyChg chg="add">
                <pc226:chgData name="Sara Myhrer" userId="S::sara.myhrer@bufdir.no::7a6b48fe-4b1c-4d28-936b-6bb87aa72ee8" providerId="AD" clId="Web-{D2D26A51-907C-EF7E-9C6C-C77F519AB5FB}" dt="2023-10-16T12:15:27.983" v="27"/>
                <pc2:cmRplyMkLst xmlns:pc2="http://schemas.microsoft.com/office/powerpoint/2019/9/main/command">
                  <pc:docMk/>
                  <pc:sldMk cId="4251490759" sldId="359"/>
                  <pc2:cmMk id="{73BF3D52-DF9A-4518-BDCD-552216265308}"/>
                  <pc2:cmRplyMk id="{0780CDFA-FBD2-4DF1-AA13-7D2454953E49}"/>
                </pc2:cmRplyMkLst>
              </pc226:cmRplyChg>
            </pc226:cmChg>
            <pc226:cmChg xmlns:pc226="http://schemas.microsoft.com/office/powerpoint/2022/06/main/command" chg="add mod">
              <pc226:chgData name="Sara Myhrer" userId="S::sara.myhrer@bufdir.no::7a6b48fe-4b1c-4d28-936b-6bb87aa72ee8" providerId="AD" clId="Web-{D2D26A51-907C-EF7E-9C6C-C77F519AB5FB}" dt="2023-10-16T14:02:21.913" v="532" actId="20577"/>
              <pc2:cmMkLst xmlns:pc2="http://schemas.microsoft.com/office/powerpoint/2019/9/main/command">
                <pc:docMk/>
                <pc:sldMk cId="4251490759" sldId="359"/>
                <pc2:cmMk id="{322FA2CB-18F1-4768-98C8-7F197510E0C6}"/>
              </pc2:cmMkLst>
            </pc226:cmChg>
          </p:ext>
        </pc:extLst>
      </pc:sldChg>
      <pc:sldChg chg="modSp addCm modCm modNotes">
        <pc:chgData name="Sara Myhrer" userId="S::sara.myhrer@bufdir.no::7a6b48fe-4b1c-4d28-936b-6bb87aa72ee8" providerId="AD" clId="Web-{D2D26A51-907C-EF7E-9C6C-C77F519AB5FB}" dt="2023-10-16T14:13:04.922" v="636"/>
        <pc:sldMkLst>
          <pc:docMk/>
          <pc:sldMk cId="2366795237" sldId="360"/>
        </pc:sldMkLst>
        <pc:spChg chg="mod">
          <ac:chgData name="Sara Myhrer" userId="S::sara.myhrer@bufdir.no::7a6b48fe-4b1c-4d28-936b-6bb87aa72ee8" providerId="AD" clId="Web-{D2D26A51-907C-EF7E-9C6C-C77F519AB5FB}" dt="2023-10-16T14:04:40.149" v="606" actId="20577"/>
          <ac:spMkLst>
            <pc:docMk/>
            <pc:sldMk cId="2366795237" sldId="360"/>
            <ac:spMk id="2" creationId="{41ECEA01-E59B-4F66-81B3-62015A8E8B4D}"/>
          </ac:spMkLst>
        </pc:spChg>
        <pc:spChg chg="mod">
          <ac:chgData name="Sara Myhrer" userId="S::sara.myhrer@bufdir.no::7a6b48fe-4b1c-4d28-936b-6bb87aa72ee8" providerId="AD" clId="Web-{D2D26A51-907C-EF7E-9C6C-C77F519AB5FB}" dt="2023-10-16T14:04:18.086" v="588" actId="20577"/>
          <ac:spMkLst>
            <pc:docMk/>
            <pc:sldMk cId="2366795237" sldId="360"/>
            <ac:spMk id="6" creationId="{78F0FD9C-5C9F-0B44-A823-FD24841C9611}"/>
          </ac:spMkLst>
        </pc:spChg>
        <pc:picChg chg="mod">
          <ac:chgData name="Sara Myhrer" userId="S::sara.myhrer@bufdir.no::7a6b48fe-4b1c-4d28-936b-6bb87aa72ee8" providerId="AD" clId="Web-{D2D26A51-907C-EF7E-9C6C-C77F519AB5FB}" dt="2023-10-16T14:03:01.976" v="547" actId="1076"/>
          <ac:picMkLst>
            <pc:docMk/>
            <pc:sldMk cId="2366795237" sldId="360"/>
            <ac:picMk id="7" creationId="{FC80EB4C-BEA4-4567-BC3D-58A6A7190E83}"/>
          </ac:picMkLst>
        </pc:picChg>
        <pc:extLst>
          <p:ext xmlns:p="http://schemas.openxmlformats.org/presentationml/2006/main" uri="{D6D511B9-2390-475A-947B-AFAB55BFBCF1}">
            <pc226:cmChg xmlns:pc226="http://schemas.microsoft.com/office/powerpoint/2022/06/main/command" chg="add mod">
              <pc226:chgData name="Sara Myhrer" userId="S::sara.myhrer@bufdir.no::7a6b48fe-4b1c-4d28-936b-6bb87aa72ee8" providerId="AD" clId="Web-{D2D26A51-907C-EF7E-9C6C-C77F519AB5FB}" dt="2023-10-16T14:04:40.149" v="606" actId="20577"/>
              <pc2:cmMkLst xmlns:pc2="http://schemas.microsoft.com/office/powerpoint/2019/9/main/command">
                <pc:docMk/>
                <pc:sldMk cId="2366795237" sldId="360"/>
                <pc2:cmMk id="{54F6F71A-D22F-4293-AFC5-EBB452511186}"/>
              </pc2:cmMkLst>
              <pc226:cmRplyChg chg="add">
                <pc226:chgData name="Sara Myhrer" userId="S::sara.myhrer@bufdir.no::7a6b48fe-4b1c-4d28-936b-6bb87aa72ee8" providerId="AD" clId="Web-{D2D26A51-907C-EF7E-9C6C-C77F519AB5FB}" dt="2023-10-16T14:01:42.131" v="514"/>
                <pc2:cmRplyMkLst xmlns:pc2="http://schemas.microsoft.com/office/powerpoint/2019/9/main/command">
                  <pc:docMk/>
                  <pc:sldMk cId="2366795237" sldId="360"/>
                  <pc2:cmMk id="{54F6F71A-D22F-4293-AFC5-EBB452511186}"/>
                  <pc2:cmRplyMk id="{6CF0E2B1-2ECA-4DEC-9C56-32EC79DD0B21}"/>
                </pc2:cmRplyMkLst>
              </pc226:cmRplyChg>
            </pc226:cmChg>
            <pc226:cmChg xmlns:pc226="http://schemas.microsoft.com/office/powerpoint/2022/06/main/command" chg="mod">
              <pc226:chgData name="Sara Myhrer" userId="S::sara.myhrer@bufdir.no::7a6b48fe-4b1c-4d28-936b-6bb87aa72ee8" providerId="AD" clId="Web-{D2D26A51-907C-EF7E-9C6C-C77F519AB5FB}" dt="2023-10-16T14:04:40.149" v="606" actId="20577"/>
              <pc2:cmMkLst xmlns:pc2="http://schemas.microsoft.com/office/powerpoint/2019/9/main/command">
                <pc:docMk/>
                <pc:sldMk cId="2366795237" sldId="360"/>
                <pc2:cmMk id="{8031E4FD-2DDC-4C27-97AE-4860317ACD33}"/>
              </pc2:cmMkLst>
            </pc226:cmChg>
          </p:ext>
        </pc:extLst>
      </pc:sldChg>
      <pc:sldChg chg="modSp modNotes">
        <pc:chgData name="Sara Myhrer" userId="S::sara.myhrer@bufdir.no::7a6b48fe-4b1c-4d28-936b-6bb87aa72ee8" providerId="AD" clId="Web-{D2D26A51-907C-EF7E-9C6C-C77F519AB5FB}" dt="2023-10-16T14:07:18.417" v="635"/>
        <pc:sldMkLst>
          <pc:docMk/>
          <pc:sldMk cId="3101840903" sldId="4221"/>
        </pc:sldMkLst>
        <pc:spChg chg="mod">
          <ac:chgData name="Sara Myhrer" userId="S::sara.myhrer@bufdir.no::7a6b48fe-4b1c-4d28-936b-6bb87aa72ee8" providerId="AD" clId="Web-{D2D26A51-907C-EF7E-9C6C-C77F519AB5FB}" dt="2023-10-16T14:07:06.057" v="628" actId="20577"/>
          <ac:spMkLst>
            <pc:docMk/>
            <pc:sldMk cId="3101840903" sldId="4221"/>
            <ac:spMk id="2" creationId="{80E0C4CE-DD5D-4FB6-BFD2-47C9BE501E2B}"/>
          </ac:spMkLst>
        </pc:spChg>
        <pc:picChg chg="mod">
          <ac:chgData name="Sara Myhrer" userId="S::sara.myhrer@bufdir.no::7a6b48fe-4b1c-4d28-936b-6bb87aa72ee8" providerId="AD" clId="Web-{D2D26A51-907C-EF7E-9C6C-C77F519AB5FB}" dt="2023-10-16T14:05:01.946" v="607" actId="1076"/>
          <ac:picMkLst>
            <pc:docMk/>
            <pc:sldMk cId="3101840903" sldId="4221"/>
            <ac:picMk id="6" creationId="{608C0E36-2D9B-CD48-86E8-E26EB2D87979}"/>
          </ac:picMkLst>
        </pc:picChg>
      </pc:sldChg>
    </pc:docChg>
  </pc:docChgLst>
  <pc:docChgLst>
    <pc:chgData name="Sara Myhrer" userId="S::sara.myhrer@bufdir.no::7a6b48fe-4b1c-4d28-936b-6bb87aa72ee8" providerId="AD" clId="Web-{DF512DF5-B387-6548-96ED-AFAC4BD1C490}"/>
    <pc:docChg chg="modSld">
      <pc:chgData name="Sara Myhrer" userId="S::sara.myhrer@bufdir.no::7a6b48fe-4b1c-4d28-936b-6bb87aa72ee8" providerId="AD" clId="Web-{DF512DF5-B387-6548-96ED-AFAC4BD1C490}" dt="2024-01-08T13:40:10.962" v="758" actId="20577"/>
      <pc:docMkLst>
        <pc:docMk/>
      </pc:docMkLst>
      <pc:sldChg chg="modNotes">
        <pc:chgData name="Sara Myhrer" userId="S::sara.myhrer@bufdir.no::7a6b48fe-4b1c-4d28-936b-6bb87aa72ee8" providerId="AD" clId="Web-{DF512DF5-B387-6548-96ED-AFAC4BD1C490}" dt="2024-01-08T12:52:23.417" v="420"/>
        <pc:sldMkLst>
          <pc:docMk/>
          <pc:sldMk cId="2198873890" sldId="266"/>
        </pc:sldMkLst>
      </pc:sldChg>
      <pc:sldChg chg="modNotes">
        <pc:chgData name="Sara Myhrer" userId="S::sara.myhrer@bufdir.no::7a6b48fe-4b1c-4d28-936b-6bb87aa72ee8" providerId="AD" clId="Web-{DF512DF5-B387-6548-96ED-AFAC4BD1C490}" dt="2024-01-08T12:48:44.977" v="400"/>
        <pc:sldMkLst>
          <pc:docMk/>
          <pc:sldMk cId="1284985930" sldId="271"/>
        </pc:sldMkLst>
      </pc:sldChg>
      <pc:sldChg chg="modSp">
        <pc:chgData name="Sara Myhrer" userId="S::sara.myhrer@bufdir.no::7a6b48fe-4b1c-4d28-936b-6bb87aa72ee8" providerId="AD" clId="Web-{DF512DF5-B387-6548-96ED-AFAC4BD1C490}" dt="2024-01-08T13:09:11.415" v="495" actId="1076"/>
        <pc:sldMkLst>
          <pc:docMk/>
          <pc:sldMk cId="1760024263" sldId="272"/>
        </pc:sldMkLst>
        <pc:spChg chg="mod">
          <ac:chgData name="Sara Myhrer" userId="S::sara.myhrer@bufdir.no::7a6b48fe-4b1c-4d28-936b-6bb87aa72ee8" providerId="AD" clId="Web-{DF512DF5-B387-6548-96ED-AFAC4BD1C490}" dt="2024-01-08T13:09:11.415" v="495" actId="1076"/>
          <ac:spMkLst>
            <pc:docMk/>
            <pc:sldMk cId="1760024263" sldId="272"/>
            <ac:spMk id="3" creationId="{BF3A669F-36C6-BA49-825E-80DFF5AF6660}"/>
          </ac:spMkLst>
        </pc:spChg>
      </pc:sldChg>
      <pc:sldChg chg="modNotes">
        <pc:chgData name="Sara Myhrer" userId="S::sara.myhrer@bufdir.no::7a6b48fe-4b1c-4d28-936b-6bb87aa72ee8" providerId="AD" clId="Web-{DF512DF5-B387-6548-96ED-AFAC4BD1C490}" dt="2024-01-08T12:47:01.726" v="365"/>
        <pc:sldMkLst>
          <pc:docMk/>
          <pc:sldMk cId="1785197294" sldId="274"/>
        </pc:sldMkLst>
      </pc:sldChg>
      <pc:sldChg chg="modSp modNotes">
        <pc:chgData name="Sara Myhrer" userId="S::sara.myhrer@bufdir.no::7a6b48fe-4b1c-4d28-936b-6bb87aa72ee8" providerId="AD" clId="Web-{DF512DF5-B387-6548-96ED-AFAC4BD1C490}" dt="2024-01-08T12:47:15.539" v="368"/>
        <pc:sldMkLst>
          <pc:docMk/>
          <pc:sldMk cId="1695857754" sldId="294"/>
        </pc:sldMkLst>
        <pc:spChg chg="mod">
          <ac:chgData name="Sara Myhrer" userId="S::sara.myhrer@bufdir.no::7a6b48fe-4b1c-4d28-936b-6bb87aa72ee8" providerId="AD" clId="Web-{DF512DF5-B387-6548-96ED-AFAC4BD1C490}" dt="2024-01-08T08:47:36.732" v="2" actId="20577"/>
          <ac:spMkLst>
            <pc:docMk/>
            <pc:sldMk cId="1695857754" sldId="294"/>
            <ac:spMk id="11" creationId="{58135968-7B75-5B44-9515-ED7B9F102990}"/>
          </ac:spMkLst>
        </pc:spChg>
      </pc:sldChg>
      <pc:sldChg chg="modSp modNotes">
        <pc:chgData name="Sara Myhrer" userId="S::sara.myhrer@bufdir.no::7a6b48fe-4b1c-4d28-936b-6bb87aa72ee8" providerId="AD" clId="Web-{DF512DF5-B387-6548-96ED-AFAC4BD1C490}" dt="2024-01-08T12:50:03.744" v="417" actId="20577"/>
        <pc:sldMkLst>
          <pc:docMk/>
          <pc:sldMk cId="3456126481" sldId="299"/>
        </pc:sldMkLst>
        <pc:spChg chg="mod">
          <ac:chgData name="Sara Myhrer" userId="S::sara.myhrer@bufdir.no::7a6b48fe-4b1c-4d28-936b-6bb87aa72ee8" providerId="AD" clId="Web-{DF512DF5-B387-6548-96ED-AFAC4BD1C490}" dt="2024-01-08T12:50:03.744" v="417" actId="20577"/>
          <ac:spMkLst>
            <pc:docMk/>
            <pc:sldMk cId="3456126481" sldId="299"/>
            <ac:spMk id="3" creationId="{483ADA39-C22E-413C-9277-D3239DF802D7}"/>
          </ac:spMkLst>
        </pc:spChg>
      </pc:sldChg>
      <pc:sldChg chg="modSp">
        <pc:chgData name="Sara Myhrer" userId="S::sara.myhrer@bufdir.no::7a6b48fe-4b1c-4d28-936b-6bb87aa72ee8" providerId="AD" clId="Web-{DF512DF5-B387-6548-96ED-AFAC4BD1C490}" dt="2024-01-08T12:49:57.869" v="416" actId="20577"/>
        <pc:sldMkLst>
          <pc:docMk/>
          <pc:sldMk cId="1917472587" sldId="300"/>
        </pc:sldMkLst>
        <pc:spChg chg="mod">
          <ac:chgData name="Sara Myhrer" userId="S::sara.myhrer@bufdir.no::7a6b48fe-4b1c-4d28-936b-6bb87aa72ee8" providerId="AD" clId="Web-{DF512DF5-B387-6548-96ED-AFAC4BD1C490}" dt="2024-01-08T12:49:57.869" v="416" actId="20577"/>
          <ac:spMkLst>
            <pc:docMk/>
            <pc:sldMk cId="1917472587" sldId="300"/>
            <ac:spMk id="3" creationId="{BED831DC-5F3C-4161-A773-5E0283E0962C}"/>
          </ac:spMkLst>
        </pc:spChg>
      </pc:sldChg>
      <pc:sldChg chg="modSp modNotes">
        <pc:chgData name="Sara Myhrer" userId="S::sara.myhrer@bufdir.no::7a6b48fe-4b1c-4d28-936b-6bb87aa72ee8" providerId="AD" clId="Web-{DF512DF5-B387-6548-96ED-AFAC4BD1C490}" dt="2024-01-08T12:55:15.623" v="427" actId="20577"/>
        <pc:sldMkLst>
          <pc:docMk/>
          <pc:sldMk cId="1549982548" sldId="331"/>
        </pc:sldMkLst>
        <pc:spChg chg="mod">
          <ac:chgData name="Sara Myhrer" userId="S::sara.myhrer@bufdir.no::7a6b48fe-4b1c-4d28-936b-6bb87aa72ee8" providerId="AD" clId="Web-{DF512DF5-B387-6548-96ED-AFAC4BD1C490}" dt="2024-01-08T12:55:15.623" v="427" actId="20577"/>
          <ac:spMkLst>
            <pc:docMk/>
            <pc:sldMk cId="1549982548" sldId="331"/>
            <ac:spMk id="3" creationId="{85E9DD04-C42F-410B-831D-038566E09A7A}"/>
          </ac:spMkLst>
        </pc:spChg>
      </pc:sldChg>
      <pc:sldChg chg="modNotes">
        <pc:chgData name="Sara Myhrer" userId="S::sara.myhrer@bufdir.no::7a6b48fe-4b1c-4d28-936b-6bb87aa72ee8" providerId="AD" clId="Web-{DF512DF5-B387-6548-96ED-AFAC4BD1C490}" dt="2024-01-08T12:48:15.258" v="386"/>
        <pc:sldMkLst>
          <pc:docMk/>
          <pc:sldMk cId="527031277" sldId="339"/>
        </pc:sldMkLst>
      </pc:sldChg>
      <pc:sldChg chg="modNotes">
        <pc:chgData name="Sara Myhrer" userId="S::sara.myhrer@bufdir.no::7a6b48fe-4b1c-4d28-936b-6bb87aa72ee8" providerId="AD" clId="Web-{DF512DF5-B387-6548-96ED-AFAC4BD1C490}" dt="2024-01-08T12:48:30.977" v="389"/>
        <pc:sldMkLst>
          <pc:docMk/>
          <pc:sldMk cId="2992367398" sldId="346"/>
        </pc:sldMkLst>
      </pc:sldChg>
      <pc:sldChg chg="modSp modNotes">
        <pc:chgData name="Sara Myhrer" userId="S::sara.myhrer@bufdir.no::7a6b48fe-4b1c-4d28-936b-6bb87aa72ee8" providerId="AD" clId="Web-{DF512DF5-B387-6548-96ED-AFAC4BD1C490}" dt="2024-01-08T12:47:39.383" v="376"/>
        <pc:sldMkLst>
          <pc:docMk/>
          <pc:sldMk cId="3403563748" sldId="353"/>
        </pc:sldMkLst>
        <pc:spChg chg="mod">
          <ac:chgData name="Sara Myhrer" userId="S::sara.myhrer@bufdir.no::7a6b48fe-4b1c-4d28-936b-6bb87aa72ee8" providerId="AD" clId="Web-{DF512DF5-B387-6548-96ED-AFAC4BD1C490}" dt="2024-01-08T08:48:26.826" v="5" actId="20577"/>
          <ac:spMkLst>
            <pc:docMk/>
            <pc:sldMk cId="3403563748" sldId="353"/>
            <ac:spMk id="9" creationId="{2ADA4863-8574-FF4B-9588-85A851F555B8}"/>
          </ac:spMkLst>
        </pc:spChg>
      </pc:sldChg>
      <pc:sldChg chg="modNotes">
        <pc:chgData name="Sara Myhrer" userId="S::sara.myhrer@bufdir.no::7a6b48fe-4b1c-4d28-936b-6bb87aa72ee8" providerId="AD" clId="Web-{DF512DF5-B387-6548-96ED-AFAC4BD1C490}" dt="2024-01-08T12:46:36.569" v="362"/>
        <pc:sldMkLst>
          <pc:docMk/>
          <pc:sldMk cId="2636710732" sldId="362"/>
        </pc:sldMkLst>
      </pc:sldChg>
      <pc:sldChg chg="modNotes">
        <pc:chgData name="Sara Myhrer" userId="S::sara.myhrer@bufdir.no::7a6b48fe-4b1c-4d28-936b-6bb87aa72ee8" providerId="AD" clId="Web-{DF512DF5-B387-6548-96ED-AFAC4BD1C490}" dt="2024-01-08T12:46:05.241" v="357"/>
        <pc:sldMkLst>
          <pc:docMk/>
          <pc:sldMk cId="1827571241" sldId="365"/>
        </pc:sldMkLst>
      </pc:sldChg>
      <pc:sldChg chg="modNotes">
        <pc:chgData name="Sara Myhrer" userId="S::sara.myhrer@bufdir.no::7a6b48fe-4b1c-4d28-936b-6bb87aa72ee8" providerId="AD" clId="Web-{DF512DF5-B387-6548-96ED-AFAC4BD1C490}" dt="2024-01-08T13:04:17.958" v="439"/>
        <pc:sldMkLst>
          <pc:docMk/>
          <pc:sldMk cId="3110114453" sldId="4220"/>
        </pc:sldMkLst>
      </pc:sldChg>
      <pc:sldChg chg="modSp modNotes">
        <pc:chgData name="Sara Myhrer" userId="S::sara.myhrer@bufdir.no::7a6b48fe-4b1c-4d28-936b-6bb87aa72ee8" providerId="AD" clId="Web-{DF512DF5-B387-6548-96ED-AFAC4BD1C490}" dt="2024-01-08T13:08:02.586" v="480" actId="20577"/>
        <pc:sldMkLst>
          <pc:docMk/>
          <pc:sldMk cId="806479274" sldId="4247"/>
        </pc:sldMkLst>
        <pc:spChg chg="mod">
          <ac:chgData name="Sara Myhrer" userId="S::sara.myhrer@bufdir.no::7a6b48fe-4b1c-4d28-936b-6bb87aa72ee8" providerId="AD" clId="Web-{DF512DF5-B387-6548-96ED-AFAC4BD1C490}" dt="2024-01-08T13:08:02.586" v="480" actId="20577"/>
          <ac:spMkLst>
            <pc:docMk/>
            <pc:sldMk cId="806479274" sldId="4247"/>
            <ac:spMk id="2" creationId="{E4DF2FE1-3818-4E62-BF69-EADFA831D348}"/>
          </ac:spMkLst>
        </pc:spChg>
      </pc:sldChg>
      <pc:sldChg chg="modSp modNotes">
        <pc:chgData name="Sara Myhrer" userId="S::sara.myhrer@bufdir.no::7a6b48fe-4b1c-4d28-936b-6bb87aa72ee8" providerId="AD" clId="Web-{DF512DF5-B387-6548-96ED-AFAC4BD1C490}" dt="2024-01-08T13:05:43.584" v="449"/>
        <pc:sldMkLst>
          <pc:docMk/>
          <pc:sldMk cId="2400744163" sldId="4248"/>
        </pc:sldMkLst>
        <pc:spChg chg="mod">
          <ac:chgData name="Sara Myhrer" userId="S::sara.myhrer@bufdir.no::7a6b48fe-4b1c-4d28-936b-6bb87aa72ee8" providerId="AD" clId="Web-{DF512DF5-B387-6548-96ED-AFAC4BD1C490}" dt="2024-01-08T13:05:02.677" v="444" actId="20577"/>
          <ac:spMkLst>
            <pc:docMk/>
            <pc:sldMk cId="2400744163" sldId="4248"/>
            <ac:spMk id="2" creationId="{77DD096F-2159-42CC-89F1-3FDCEDF287D5}"/>
          </ac:spMkLst>
        </pc:spChg>
      </pc:sldChg>
      <pc:sldChg chg="modNotes">
        <pc:chgData name="Sara Myhrer" userId="S::sara.myhrer@bufdir.no::7a6b48fe-4b1c-4d28-936b-6bb87aa72ee8" providerId="AD" clId="Web-{DF512DF5-B387-6548-96ED-AFAC4BD1C490}" dt="2024-01-08T12:43:11.707" v="348"/>
        <pc:sldMkLst>
          <pc:docMk/>
          <pc:sldMk cId="1411042772" sldId="4255"/>
        </pc:sldMkLst>
      </pc:sldChg>
      <pc:sldChg chg="modSp modNotes">
        <pc:chgData name="Sara Myhrer" userId="S::sara.myhrer@bufdir.no::7a6b48fe-4b1c-4d28-936b-6bb87aa72ee8" providerId="AD" clId="Web-{DF512DF5-B387-6548-96ED-AFAC4BD1C490}" dt="2024-01-08T13:40:10.962" v="758" actId="20577"/>
        <pc:sldMkLst>
          <pc:docMk/>
          <pc:sldMk cId="3166834200" sldId="4258"/>
        </pc:sldMkLst>
        <pc:spChg chg="mod">
          <ac:chgData name="Sara Myhrer" userId="S::sara.myhrer@bufdir.no::7a6b48fe-4b1c-4d28-936b-6bb87aa72ee8" providerId="AD" clId="Web-{DF512DF5-B387-6548-96ED-AFAC4BD1C490}" dt="2024-01-08T13:40:10.962" v="758" actId="20577"/>
          <ac:spMkLst>
            <pc:docMk/>
            <pc:sldMk cId="3166834200" sldId="4258"/>
            <ac:spMk id="2" creationId="{CF518A14-CF57-A07D-6759-B845CEA067D2}"/>
          </ac:spMkLst>
        </pc:spChg>
      </pc:sldChg>
      <pc:sldChg chg="modNotes">
        <pc:chgData name="Sara Myhrer" userId="S::sara.myhrer@bufdir.no::7a6b48fe-4b1c-4d28-936b-6bb87aa72ee8" providerId="AD" clId="Web-{DF512DF5-B387-6548-96ED-AFAC4BD1C490}" dt="2024-01-08T13:04:49.052" v="442"/>
        <pc:sldMkLst>
          <pc:docMk/>
          <pc:sldMk cId="3304619808" sldId="2147196653"/>
        </pc:sldMkLst>
      </pc:sldChg>
    </pc:docChg>
  </pc:docChgLst>
  <pc:docChgLst>
    <pc:chgData name="Mari Kvelvane Johansen" userId="S::marikvelvane.johansen@bufdir.no::b33c8dd3-ae02-46b6-9abf-7e523fdcc30f" providerId="AD" clId="Web-{DF82E8AB-5225-2C5D-51EF-053C3953AF70}"/>
    <pc:docChg chg="modSld sldOrd">
      <pc:chgData name="Mari Kvelvane Johansen" userId="S::marikvelvane.johansen@bufdir.no::b33c8dd3-ae02-46b6-9abf-7e523fdcc30f" providerId="AD" clId="Web-{DF82E8AB-5225-2C5D-51EF-053C3953AF70}" dt="2023-10-16T14:11:13.381" v="27" actId="20577"/>
      <pc:docMkLst>
        <pc:docMk/>
      </pc:docMkLst>
      <pc:sldChg chg="modSp ord modCm modNotes">
        <pc:chgData name="Mari Kvelvane Johansen" userId="S::marikvelvane.johansen@bufdir.no::b33c8dd3-ae02-46b6-9abf-7e523fdcc30f" providerId="AD" clId="Web-{DF82E8AB-5225-2C5D-51EF-053C3953AF70}" dt="2023-10-16T14:11:13.381" v="27" actId="20577"/>
        <pc:sldMkLst>
          <pc:docMk/>
          <pc:sldMk cId="2366795237" sldId="360"/>
        </pc:sldMkLst>
        <pc:spChg chg="mod">
          <ac:chgData name="Mari Kvelvane Johansen" userId="S::marikvelvane.johansen@bufdir.no::b33c8dd3-ae02-46b6-9abf-7e523fdcc30f" providerId="AD" clId="Web-{DF82E8AB-5225-2C5D-51EF-053C3953AF70}" dt="2023-10-16T14:11:13.381" v="27" actId="20577"/>
          <ac:spMkLst>
            <pc:docMk/>
            <pc:sldMk cId="2366795237" sldId="360"/>
            <ac:spMk id="2" creationId="{41ECEA01-E59B-4F66-81B3-62015A8E8B4D}"/>
          </ac:spMkLst>
        </pc:spChg>
        <pc:extLst>
          <p:ext xmlns:p="http://schemas.openxmlformats.org/presentationml/2006/main" uri="{D6D511B9-2390-475A-947B-AFAB55BFBCF1}">
            <pc226:cmChg xmlns:pc226="http://schemas.microsoft.com/office/powerpoint/2022/06/main/command" chg="mod">
              <pc226:chgData name="Mari Kvelvane Johansen" userId="S::marikvelvane.johansen@bufdir.no::b33c8dd3-ae02-46b6-9abf-7e523fdcc30f" providerId="AD" clId="Web-{DF82E8AB-5225-2C5D-51EF-053C3953AF70}" dt="2023-10-16T14:11:13.381" v="27" actId="20577"/>
              <pc2:cmMkLst xmlns:pc2="http://schemas.microsoft.com/office/powerpoint/2019/9/main/command">
                <pc:docMk/>
                <pc:sldMk cId="2366795237" sldId="360"/>
                <pc2:cmMk id="{54F6F71A-D22F-4293-AFC5-EBB452511186}"/>
              </pc2:cmMkLst>
            </pc226:cmChg>
            <pc226:cmChg xmlns:pc226="http://schemas.microsoft.com/office/powerpoint/2022/06/main/command" chg="mod">
              <pc226:chgData name="Mari Kvelvane Johansen" userId="S::marikvelvane.johansen@bufdir.no::b33c8dd3-ae02-46b6-9abf-7e523fdcc30f" providerId="AD" clId="Web-{DF82E8AB-5225-2C5D-51EF-053C3953AF70}" dt="2023-10-16T14:11:09.271" v="26"/>
              <pc2:cmMkLst xmlns:pc2="http://schemas.microsoft.com/office/powerpoint/2019/9/main/command">
                <pc:docMk/>
                <pc:sldMk cId="2366795237" sldId="360"/>
                <pc2:cmMk id="{8031E4FD-2DDC-4C27-97AE-4860317ACD33}"/>
              </pc2:cmMkLst>
            </pc226:cmChg>
          </p:ext>
        </pc:extLst>
      </pc:sldChg>
    </pc:docChg>
  </pc:docChgLst>
  <pc:docChgLst>
    <pc:chgData name="Sara Myhrer" userId="S::sara.myhrer@bufdir.no::7a6b48fe-4b1c-4d28-936b-6bb87aa72ee8" providerId="AD" clId="Web-{60ACB330-9E3B-2B1A-572B-8912F64079C9}"/>
    <pc:docChg chg="modSld">
      <pc:chgData name="Sara Myhrer" userId="S::sara.myhrer@bufdir.no::7a6b48fe-4b1c-4d28-936b-6bb87aa72ee8" providerId="AD" clId="Web-{60ACB330-9E3B-2B1A-572B-8912F64079C9}" dt="2023-10-13T10:54:20.996" v="49"/>
      <pc:docMkLst>
        <pc:docMk/>
      </pc:docMkLst>
      <pc:sldChg chg="addCm">
        <pc:chgData name="Sara Myhrer" userId="S::sara.myhrer@bufdir.no::7a6b48fe-4b1c-4d28-936b-6bb87aa72ee8" providerId="AD" clId="Web-{60ACB330-9E3B-2B1A-572B-8912F64079C9}" dt="2023-10-13T10:53:59.918" v="47"/>
        <pc:sldMkLst>
          <pc:docMk/>
          <pc:sldMk cId="2988936137" sldId="328"/>
        </pc:sldMkLst>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60ACB330-9E3B-2B1A-572B-8912F64079C9}" dt="2023-10-13T10:53:59.918" v="47"/>
              <pc2:cmMkLst xmlns:pc2="http://schemas.microsoft.com/office/powerpoint/2019/9/main/command">
                <pc:docMk/>
                <pc:sldMk cId="2988936137" sldId="328"/>
                <pc2:cmMk id="{34F7FC36-F68B-4F2C-A0B6-47EC21A5AAED}"/>
              </pc2:cmMkLst>
            </pc226:cmChg>
          </p:ext>
        </pc:extLst>
      </pc:sldChg>
      <pc:sldChg chg="delCm modNotes">
        <pc:chgData name="Sara Myhrer" userId="S::sara.myhrer@bufdir.no::7a6b48fe-4b1c-4d28-936b-6bb87aa72ee8" providerId="AD" clId="Web-{60ACB330-9E3B-2B1A-572B-8912F64079C9}" dt="2023-10-13T10:54:20.996" v="49"/>
        <pc:sldMkLst>
          <pc:docMk/>
          <pc:sldMk cId="2636710732" sldId="362"/>
        </pc:sldMkLst>
        <pc:extLst>
          <p:ext xmlns:p="http://schemas.openxmlformats.org/presentationml/2006/main" uri="{D6D511B9-2390-475A-947B-AFAB55BFBCF1}">
            <pc226:cmChg xmlns:pc226="http://schemas.microsoft.com/office/powerpoint/2022/06/main/command" chg="del">
              <pc226:chgData name="Sara Myhrer" userId="S::sara.myhrer@bufdir.no::7a6b48fe-4b1c-4d28-936b-6bb87aa72ee8" providerId="AD" clId="Web-{60ACB330-9E3B-2B1A-572B-8912F64079C9}" dt="2023-10-13T10:54:20.996" v="49"/>
              <pc2:cmMkLst xmlns:pc2="http://schemas.microsoft.com/office/powerpoint/2019/9/main/command">
                <pc:docMk/>
                <pc:sldMk cId="2636710732" sldId="362"/>
                <pc2:cmMk id="{405ECD9B-C1DD-4F43-B747-FBB75F1B9DBC}"/>
              </pc2:cmMkLst>
            </pc226:cmChg>
          </p:ext>
        </pc:extLst>
      </pc:sldChg>
    </pc:docChg>
  </pc:docChgLst>
  <pc:docChgLst>
    <pc:chgData name="Mari Kvelvane Johansen" userId="b33c8dd3-ae02-46b6-9abf-7e523fdcc30f" providerId="ADAL" clId="{C74C7A9E-749C-4A1B-ABD3-03CA6456858E}"/>
    <pc:docChg chg="undo custSel addSld delSld modSld sldOrd">
      <pc:chgData name="Mari Kvelvane Johansen" userId="b33c8dd3-ae02-46b6-9abf-7e523fdcc30f" providerId="ADAL" clId="{C74C7A9E-749C-4A1B-ABD3-03CA6456858E}" dt="2023-10-25T12:58:05.322" v="15876" actId="5793"/>
      <pc:docMkLst>
        <pc:docMk/>
      </pc:docMkLst>
      <pc:sldChg chg="modSp mod ord modNotesTx">
        <pc:chgData name="Mari Kvelvane Johansen" userId="b33c8dd3-ae02-46b6-9abf-7e523fdcc30f" providerId="ADAL" clId="{C74C7A9E-749C-4A1B-ABD3-03CA6456858E}" dt="2023-10-25T12:40:49.826" v="15093" actId="20577"/>
        <pc:sldMkLst>
          <pc:docMk/>
          <pc:sldMk cId="2198873890" sldId="266"/>
        </pc:sldMkLst>
        <pc:spChg chg="mod ord">
          <ac:chgData name="Mari Kvelvane Johansen" userId="b33c8dd3-ae02-46b6-9abf-7e523fdcc30f" providerId="ADAL" clId="{C74C7A9E-749C-4A1B-ABD3-03CA6456858E}" dt="2023-10-13T12:38:00.248" v="8070" actId="13244"/>
          <ac:spMkLst>
            <pc:docMk/>
            <pc:sldMk cId="2198873890" sldId="266"/>
            <ac:spMk id="2" creationId="{A881652E-93B0-EF47-B45B-AA5582593803}"/>
          </ac:spMkLst>
        </pc:spChg>
        <pc:picChg chg="mod">
          <ac:chgData name="Mari Kvelvane Johansen" userId="b33c8dd3-ae02-46b6-9abf-7e523fdcc30f" providerId="ADAL" clId="{C74C7A9E-749C-4A1B-ABD3-03CA6456858E}" dt="2023-10-13T12:40:33.315" v="8320" actId="962"/>
          <ac:picMkLst>
            <pc:docMk/>
            <pc:sldMk cId="2198873890" sldId="266"/>
            <ac:picMk id="4" creationId="{AAE0BA95-EFE9-2749-A17B-45224736ED02}"/>
          </ac:picMkLst>
        </pc:picChg>
      </pc:sldChg>
      <pc:sldChg chg="modSp mod">
        <pc:chgData name="Mari Kvelvane Johansen" userId="b33c8dd3-ae02-46b6-9abf-7e523fdcc30f" providerId="ADAL" clId="{C74C7A9E-749C-4A1B-ABD3-03CA6456858E}" dt="2023-10-13T12:51:39.610" v="8670" actId="962"/>
        <pc:sldMkLst>
          <pc:docMk/>
          <pc:sldMk cId="3057741862" sldId="270"/>
        </pc:sldMkLst>
        <pc:spChg chg="mod ord">
          <ac:chgData name="Mari Kvelvane Johansen" userId="b33c8dd3-ae02-46b6-9abf-7e523fdcc30f" providerId="ADAL" clId="{C74C7A9E-749C-4A1B-ABD3-03CA6456858E}" dt="2023-10-13T12:50:59.905" v="8473" actId="13244"/>
          <ac:spMkLst>
            <pc:docMk/>
            <pc:sldMk cId="3057741862" sldId="270"/>
            <ac:spMk id="3" creationId="{8C3D5D52-294C-EE40-9B33-1B0D5C140660}"/>
          </ac:spMkLst>
        </pc:spChg>
        <pc:spChg chg="ord">
          <ac:chgData name="Mari Kvelvane Johansen" userId="b33c8dd3-ae02-46b6-9abf-7e523fdcc30f" providerId="ADAL" clId="{C74C7A9E-749C-4A1B-ABD3-03CA6456858E}" dt="2023-10-13T12:51:05.171" v="8474" actId="13244"/>
          <ac:spMkLst>
            <pc:docMk/>
            <pc:sldMk cId="3057741862" sldId="270"/>
            <ac:spMk id="5" creationId="{D009C805-4784-B348-A132-69BD3A2A566E}"/>
          </ac:spMkLst>
        </pc:spChg>
        <pc:picChg chg="mod">
          <ac:chgData name="Mari Kvelvane Johansen" userId="b33c8dd3-ae02-46b6-9abf-7e523fdcc30f" providerId="ADAL" clId="{C74C7A9E-749C-4A1B-ABD3-03CA6456858E}" dt="2023-10-13T12:51:39.610" v="8670" actId="962"/>
          <ac:picMkLst>
            <pc:docMk/>
            <pc:sldMk cId="3057741862" sldId="270"/>
            <ac:picMk id="9" creationId="{1CAA2606-28AE-5F48-86B6-0F3F5FB54F84}"/>
          </ac:picMkLst>
        </pc:picChg>
      </pc:sldChg>
      <pc:sldChg chg="modSp mod">
        <pc:chgData name="Mari Kvelvane Johansen" userId="b33c8dd3-ae02-46b6-9abf-7e523fdcc30f" providerId="ADAL" clId="{C74C7A9E-749C-4A1B-ABD3-03CA6456858E}" dt="2023-10-11T08:18:04.121" v="1505" actId="33553"/>
        <pc:sldMkLst>
          <pc:docMk/>
          <pc:sldMk cId="1284985930" sldId="271"/>
        </pc:sldMkLst>
        <pc:spChg chg="mod">
          <ac:chgData name="Mari Kvelvane Johansen" userId="b33c8dd3-ae02-46b6-9abf-7e523fdcc30f" providerId="ADAL" clId="{C74C7A9E-749C-4A1B-ABD3-03CA6456858E}" dt="2023-10-11T08:18:04.121" v="1505" actId="33553"/>
          <ac:spMkLst>
            <pc:docMk/>
            <pc:sldMk cId="1284985930" sldId="271"/>
            <ac:spMk id="2" creationId="{585FE2C8-C496-5B45-914C-3B01CBA975C8}"/>
          </ac:spMkLst>
        </pc:spChg>
      </pc:sldChg>
      <pc:sldChg chg="modSp mod">
        <pc:chgData name="Mari Kvelvane Johansen" userId="b33c8dd3-ae02-46b6-9abf-7e523fdcc30f" providerId="ADAL" clId="{C74C7A9E-749C-4A1B-ABD3-03CA6456858E}" dt="2023-10-11T08:50:44.644" v="1536" actId="33553"/>
        <pc:sldMkLst>
          <pc:docMk/>
          <pc:sldMk cId="1760024263" sldId="272"/>
        </pc:sldMkLst>
        <pc:spChg chg="mod">
          <ac:chgData name="Mari Kvelvane Johansen" userId="b33c8dd3-ae02-46b6-9abf-7e523fdcc30f" providerId="ADAL" clId="{C74C7A9E-749C-4A1B-ABD3-03CA6456858E}" dt="2023-10-11T08:50:44.644" v="1536" actId="33553"/>
          <ac:spMkLst>
            <pc:docMk/>
            <pc:sldMk cId="1760024263" sldId="272"/>
            <ac:spMk id="3" creationId="{BF3A669F-36C6-BA49-825E-80DFF5AF6660}"/>
          </ac:spMkLst>
        </pc:spChg>
      </pc:sldChg>
      <pc:sldChg chg="modSp mod modNotesTx">
        <pc:chgData name="Mari Kvelvane Johansen" userId="b33c8dd3-ae02-46b6-9abf-7e523fdcc30f" providerId="ADAL" clId="{C74C7A9E-749C-4A1B-ABD3-03CA6456858E}" dt="2023-10-20T11:50:53.840" v="11917" actId="20577"/>
        <pc:sldMkLst>
          <pc:docMk/>
          <pc:sldMk cId="1785197294" sldId="274"/>
        </pc:sldMkLst>
        <pc:spChg chg="ord">
          <ac:chgData name="Mari Kvelvane Johansen" userId="b33c8dd3-ae02-46b6-9abf-7e523fdcc30f" providerId="ADAL" clId="{C74C7A9E-749C-4A1B-ABD3-03CA6456858E}" dt="2023-10-13T08:55:45.111" v="5679" actId="13244"/>
          <ac:spMkLst>
            <pc:docMk/>
            <pc:sldMk cId="1785197294" sldId="274"/>
            <ac:spMk id="5" creationId="{48037476-07C5-7A43-BCB0-972DB73D1EF0}"/>
          </ac:spMkLst>
        </pc:spChg>
        <pc:spChg chg="mod ord">
          <ac:chgData name="Mari Kvelvane Johansen" userId="b33c8dd3-ae02-46b6-9abf-7e523fdcc30f" providerId="ADAL" clId="{C74C7A9E-749C-4A1B-ABD3-03CA6456858E}" dt="2023-10-13T08:55:41.562" v="5678" actId="13244"/>
          <ac:spMkLst>
            <pc:docMk/>
            <pc:sldMk cId="1785197294" sldId="274"/>
            <ac:spMk id="8" creationId="{50BF8FA0-6D6B-9B4E-9752-5D1BE61CF58B}"/>
          </ac:spMkLst>
        </pc:spChg>
        <pc:spChg chg="ord">
          <ac:chgData name="Mari Kvelvane Johansen" userId="b33c8dd3-ae02-46b6-9abf-7e523fdcc30f" providerId="ADAL" clId="{C74C7A9E-749C-4A1B-ABD3-03CA6456858E}" dt="2023-10-13T08:55:38.516" v="5677" actId="13244"/>
          <ac:spMkLst>
            <pc:docMk/>
            <pc:sldMk cId="1785197294" sldId="274"/>
            <ac:spMk id="9" creationId="{10102483-B75F-0E46-97DC-F8E0D2C4F24F}"/>
          </ac:spMkLst>
        </pc:spChg>
        <pc:spChg chg="mod">
          <ac:chgData name="Mari Kvelvane Johansen" userId="b33c8dd3-ae02-46b6-9abf-7e523fdcc30f" providerId="ADAL" clId="{C74C7A9E-749C-4A1B-ABD3-03CA6456858E}" dt="2023-10-10T14:39:36.581" v="11" actId="962"/>
          <ac:spMkLst>
            <pc:docMk/>
            <pc:sldMk cId="1785197294" sldId="274"/>
            <ac:spMk id="10" creationId="{87AF1B49-28FB-F84D-9448-4C19596114A9}"/>
          </ac:spMkLst>
        </pc:spChg>
        <pc:picChg chg="mod">
          <ac:chgData name="Mari Kvelvane Johansen" userId="b33c8dd3-ae02-46b6-9abf-7e523fdcc30f" providerId="ADAL" clId="{C74C7A9E-749C-4A1B-ABD3-03CA6456858E}" dt="2023-10-13T08:56:52.809" v="5755" actId="962"/>
          <ac:picMkLst>
            <pc:docMk/>
            <pc:sldMk cId="1785197294" sldId="274"/>
            <ac:picMk id="2" creationId="{390E8779-58B0-4E90-BFC6-00EE5530432F}"/>
          </ac:picMkLst>
        </pc:picChg>
      </pc:sldChg>
      <pc:sldChg chg="modSp mod">
        <pc:chgData name="Mari Kvelvane Johansen" userId="b33c8dd3-ae02-46b6-9abf-7e523fdcc30f" providerId="ADAL" clId="{C74C7A9E-749C-4A1B-ABD3-03CA6456858E}" dt="2023-10-11T08:50:14.539" v="1520" actId="33553"/>
        <pc:sldMkLst>
          <pc:docMk/>
          <pc:sldMk cId="1308351035" sldId="275"/>
        </pc:sldMkLst>
        <pc:spChg chg="mod">
          <ac:chgData name="Mari Kvelvane Johansen" userId="b33c8dd3-ae02-46b6-9abf-7e523fdcc30f" providerId="ADAL" clId="{C74C7A9E-749C-4A1B-ABD3-03CA6456858E}" dt="2023-10-11T08:50:14.539" v="1520" actId="33553"/>
          <ac:spMkLst>
            <pc:docMk/>
            <pc:sldMk cId="1308351035" sldId="275"/>
            <ac:spMk id="5" creationId="{33C6377F-7B58-D240-8D07-164EB52E149B}"/>
          </ac:spMkLst>
        </pc:spChg>
        <pc:spChg chg="mod">
          <ac:chgData name="Mari Kvelvane Johansen" userId="b33c8dd3-ae02-46b6-9abf-7e523fdcc30f" providerId="ADAL" clId="{C74C7A9E-749C-4A1B-ABD3-03CA6456858E}" dt="2023-10-11T08:12:40.049" v="1310" actId="962"/>
          <ac:spMkLst>
            <pc:docMk/>
            <pc:sldMk cId="1308351035" sldId="275"/>
            <ac:spMk id="6" creationId="{6E5DD34C-832D-A648-A39A-C95529CD909D}"/>
          </ac:spMkLst>
        </pc:spChg>
      </pc:sldChg>
      <pc:sldChg chg="modSp mod modNotesTx">
        <pc:chgData name="Mari Kvelvane Johansen" userId="b33c8dd3-ae02-46b6-9abf-7e523fdcc30f" providerId="ADAL" clId="{C74C7A9E-749C-4A1B-ABD3-03CA6456858E}" dt="2023-10-20T11:58:14.735" v="12068" actId="20577"/>
        <pc:sldMkLst>
          <pc:docMk/>
          <pc:sldMk cId="1695857754" sldId="294"/>
        </pc:sldMkLst>
        <pc:spChg chg="mod">
          <ac:chgData name="Mari Kvelvane Johansen" userId="b33c8dd3-ae02-46b6-9abf-7e523fdcc30f" providerId="ADAL" clId="{C74C7A9E-749C-4A1B-ABD3-03CA6456858E}" dt="2023-10-10T14:42:04.870" v="20" actId="962"/>
          <ac:spMkLst>
            <pc:docMk/>
            <pc:sldMk cId="1695857754" sldId="294"/>
            <ac:spMk id="6" creationId="{EC3903B4-A30B-5F40-9D32-7C74FF828DE6}"/>
          </ac:spMkLst>
        </pc:spChg>
        <pc:spChg chg="mod">
          <ac:chgData name="Mari Kvelvane Johansen" userId="b33c8dd3-ae02-46b6-9abf-7e523fdcc30f" providerId="ADAL" clId="{C74C7A9E-749C-4A1B-ABD3-03CA6456858E}" dt="2023-10-11T08:17:02.589" v="1494" actId="33553"/>
          <ac:spMkLst>
            <pc:docMk/>
            <pc:sldMk cId="1695857754" sldId="294"/>
            <ac:spMk id="8" creationId="{E6A6D627-5E68-4F4C-96E8-2672A730646E}"/>
          </ac:spMkLst>
        </pc:spChg>
        <pc:spChg chg="mod">
          <ac:chgData name="Mari Kvelvane Johansen" userId="b33c8dd3-ae02-46b6-9abf-7e523fdcc30f" providerId="ADAL" clId="{C74C7A9E-749C-4A1B-ABD3-03CA6456858E}" dt="2023-10-10T14:40:07.653" v="17" actId="962"/>
          <ac:spMkLst>
            <pc:docMk/>
            <pc:sldMk cId="1695857754" sldId="294"/>
            <ac:spMk id="9" creationId="{616B5133-37E5-074F-B9CE-108A8CAAD494}"/>
          </ac:spMkLst>
        </pc:spChg>
        <pc:spChg chg="mod">
          <ac:chgData name="Mari Kvelvane Johansen" userId="b33c8dd3-ae02-46b6-9abf-7e523fdcc30f" providerId="ADAL" clId="{C74C7A9E-749C-4A1B-ABD3-03CA6456858E}" dt="2023-10-10T14:40:26.669" v="19" actId="962"/>
          <ac:spMkLst>
            <pc:docMk/>
            <pc:sldMk cId="1695857754" sldId="294"/>
            <ac:spMk id="10" creationId="{1CB5463E-D647-5541-82FF-AF43505CBBFD}"/>
          </ac:spMkLst>
        </pc:spChg>
        <pc:spChg chg="mod">
          <ac:chgData name="Mari Kvelvane Johansen" userId="b33c8dd3-ae02-46b6-9abf-7e523fdcc30f" providerId="ADAL" clId="{C74C7A9E-749C-4A1B-ABD3-03CA6456858E}" dt="2023-10-20T11:56:55.733" v="12021" actId="12"/>
          <ac:spMkLst>
            <pc:docMk/>
            <pc:sldMk cId="1695857754" sldId="294"/>
            <ac:spMk id="11" creationId="{58135968-7B75-5B44-9515-ED7B9F102990}"/>
          </ac:spMkLst>
        </pc:spChg>
        <pc:spChg chg="mod">
          <ac:chgData name="Mari Kvelvane Johansen" userId="b33c8dd3-ae02-46b6-9abf-7e523fdcc30f" providerId="ADAL" clId="{C74C7A9E-749C-4A1B-ABD3-03CA6456858E}" dt="2023-10-13T10:30:08.378" v="5830" actId="962"/>
          <ac:spMkLst>
            <pc:docMk/>
            <pc:sldMk cId="1695857754" sldId="294"/>
            <ac:spMk id="15" creationId="{B2FB2969-D951-4B7E-AC84-8FE368DDCF3C}"/>
          </ac:spMkLst>
        </pc:spChg>
        <pc:picChg chg="mod">
          <ac:chgData name="Mari Kvelvane Johansen" userId="b33c8dd3-ae02-46b6-9abf-7e523fdcc30f" providerId="ADAL" clId="{C74C7A9E-749C-4A1B-ABD3-03CA6456858E}" dt="2023-10-13T10:31:59.474" v="6324" actId="962"/>
          <ac:picMkLst>
            <pc:docMk/>
            <pc:sldMk cId="1695857754" sldId="294"/>
            <ac:picMk id="12" creationId="{FAF86F71-773D-CB47-9858-C4FBBA37CE20}"/>
          </ac:picMkLst>
        </pc:picChg>
      </pc:sldChg>
      <pc:sldChg chg="modSp mod">
        <pc:chgData name="Mari Kvelvane Johansen" userId="b33c8dd3-ae02-46b6-9abf-7e523fdcc30f" providerId="ADAL" clId="{C74C7A9E-749C-4A1B-ABD3-03CA6456858E}" dt="2023-10-13T12:49:06.730" v="8443" actId="13244"/>
        <pc:sldMkLst>
          <pc:docMk/>
          <pc:sldMk cId="2543896311" sldId="296"/>
        </pc:sldMkLst>
        <pc:spChg chg="mod ord">
          <ac:chgData name="Mari Kvelvane Johansen" userId="b33c8dd3-ae02-46b6-9abf-7e523fdcc30f" providerId="ADAL" clId="{C74C7A9E-749C-4A1B-ABD3-03CA6456858E}" dt="2023-10-13T12:49:06.730" v="8443" actId="13244"/>
          <ac:spMkLst>
            <pc:docMk/>
            <pc:sldMk cId="2543896311" sldId="296"/>
            <ac:spMk id="5" creationId="{32AE4B16-D3D8-9F4B-AA46-9694B93EC2BB}"/>
          </ac:spMkLst>
        </pc:spChg>
      </pc:sldChg>
      <pc:sldChg chg="addSp delSp modSp mod setBg modNotesTx">
        <pc:chgData name="Mari Kvelvane Johansen" userId="b33c8dd3-ae02-46b6-9abf-7e523fdcc30f" providerId="ADAL" clId="{C74C7A9E-749C-4A1B-ABD3-03CA6456858E}" dt="2023-10-20T11:54:37.406" v="11993" actId="20577"/>
        <pc:sldMkLst>
          <pc:docMk/>
          <pc:sldMk cId="295556650" sldId="297"/>
        </pc:sldMkLst>
        <pc:spChg chg="mod">
          <ac:chgData name="Mari Kvelvane Johansen" userId="b33c8dd3-ae02-46b6-9abf-7e523fdcc30f" providerId="ADAL" clId="{C74C7A9E-749C-4A1B-ABD3-03CA6456858E}" dt="2023-10-20T11:54:15.305" v="11930" actId="20577"/>
          <ac:spMkLst>
            <pc:docMk/>
            <pc:sldMk cId="295556650" sldId="297"/>
            <ac:spMk id="3" creationId="{5111D565-DC8A-46D5-989F-02BDB95BCBB8}"/>
          </ac:spMkLst>
        </pc:spChg>
        <pc:spChg chg="mod ord">
          <ac:chgData name="Mari Kvelvane Johansen" userId="b33c8dd3-ae02-46b6-9abf-7e523fdcc30f" providerId="ADAL" clId="{C74C7A9E-749C-4A1B-ABD3-03CA6456858E}" dt="2023-10-20T11:54:37.406" v="11993" actId="20577"/>
          <ac:spMkLst>
            <pc:docMk/>
            <pc:sldMk cId="295556650" sldId="297"/>
            <ac:spMk id="6" creationId="{DAE5CF27-DF83-6145-86EC-3731B5B05298}"/>
          </ac:spMkLst>
        </pc:spChg>
        <pc:spChg chg="del mod">
          <ac:chgData name="Mari Kvelvane Johansen" userId="b33c8dd3-ae02-46b6-9abf-7e523fdcc30f" providerId="ADAL" clId="{C74C7A9E-749C-4A1B-ABD3-03CA6456858E}" dt="2023-10-20T11:53:02.319" v="11921" actId="478"/>
          <ac:spMkLst>
            <pc:docMk/>
            <pc:sldMk cId="295556650" sldId="297"/>
            <ac:spMk id="7" creationId="{1F99633A-CD4D-4C46-9920-9D2396F2B1EA}"/>
          </ac:spMkLst>
        </pc:spChg>
        <pc:spChg chg="mod">
          <ac:chgData name="Mari Kvelvane Johansen" userId="b33c8dd3-ae02-46b6-9abf-7e523fdcc30f" providerId="ADAL" clId="{C74C7A9E-749C-4A1B-ABD3-03CA6456858E}" dt="2023-10-10T14:40:03.521" v="16" actId="962"/>
          <ac:spMkLst>
            <pc:docMk/>
            <pc:sldMk cId="295556650" sldId="297"/>
            <ac:spMk id="9" creationId="{2D10D05D-2536-D94B-B702-EA739E2AB6C8}"/>
          </ac:spMkLst>
        </pc:spChg>
        <pc:spChg chg="ord">
          <ac:chgData name="Mari Kvelvane Johansen" userId="b33c8dd3-ae02-46b6-9abf-7e523fdcc30f" providerId="ADAL" clId="{C74C7A9E-749C-4A1B-ABD3-03CA6456858E}" dt="2023-10-13T08:57:21.283" v="5756" actId="13244"/>
          <ac:spMkLst>
            <pc:docMk/>
            <pc:sldMk cId="295556650" sldId="297"/>
            <ac:spMk id="11" creationId="{E9D94CBA-2865-AF4F-A433-2532B1F99B29}"/>
          </ac:spMkLst>
        </pc:spChg>
        <pc:picChg chg="add mod ord">
          <ac:chgData name="Mari Kvelvane Johansen" userId="b33c8dd3-ae02-46b6-9abf-7e523fdcc30f" providerId="ADAL" clId="{C74C7A9E-749C-4A1B-ABD3-03CA6456858E}" dt="2023-10-20T11:53:28.499" v="11925" actId="1076"/>
          <ac:picMkLst>
            <pc:docMk/>
            <pc:sldMk cId="295556650" sldId="297"/>
            <ac:picMk id="4" creationId="{19A38F77-2A45-1084-7D7F-ED8B6E08C267}"/>
          </ac:picMkLst>
        </pc:picChg>
        <pc:picChg chg="del mod">
          <ac:chgData name="Mari Kvelvane Johansen" userId="b33c8dd3-ae02-46b6-9abf-7e523fdcc30f" providerId="ADAL" clId="{C74C7A9E-749C-4A1B-ABD3-03CA6456858E}" dt="2023-10-20T11:52:43.538" v="11918" actId="478"/>
          <ac:picMkLst>
            <pc:docMk/>
            <pc:sldMk cId="295556650" sldId="297"/>
            <ac:picMk id="10" creationId="{A417E86F-2CB1-E649-8867-97014ED1185B}"/>
          </ac:picMkLst>
        </pc:picChg>
      </pc:sldChg>
      <pc:sldChg chg="delSp modSp mod modNotesTx">
        <pc:chgData name="Mari Kvelvane Johansen" userId="b33c8dd3-ae02-46b6-9abf-7e523fdcc30f" providerId="ADAL" clId="{C74C7A9E-749C-4A1B-ABD3-03CA6456858E}" dt="2023-10-25T12:23:44.246" v="14528" actId="20577"/>
        <pc:sldMkLst>
          <pc:docMk/>
          <pc:sldMk cId="3456126481" sldId="299"/>
        </pc:sldMkLst>
        <pc:spChg chg="mod">
          <ac:chgData name="Mari Kvelvane Johansen" userId="b33c8dd3-ae02-46b6-9abf-7e523fdcc30f" providerId="ADAL" clId="{C74C7A9E-749C-4A1B-ABD3-03CA6456858E}" dt="2023-10-25T12:22:01.276" v="14443" actId="207"/>
          <ac:spMkLst>
            <pc:docMk/>
            <pc:sldMk cId="3456126481" sldId="299"/>
            <ac:spMk id="3" creationId="{483ADA39-C22E-413C-9277-D3239DF802D7}"/>
          </ac:spMkLst>
        </pc:spChg>
        <pc:spChg chg="mod ord">
          <ac:chgData name="Mari Kvelvane Johansen" userId="b33c8dd3-ae02-46b6-9abf-7e523fdcc30f" providerId="ADAL" clId="{C74C7A9E-749C-4A1B-ABD3-03CA6456858E}" dt="2023-10-13T12:34:51.550" v="7946" actId="13244"/>
          <ac:spMkLst>
            <pc:docMk/>
            <pc:sldMk cId="3456126481" sldId="299"/>
            <ac:spMk id="6" creationId="{89FD3F16-64F0-2B46-9437-31A11AF1E4DB}"/>
          </ac:spMkLst>
        </pc:spChg>
        <pc:spChg chg="mod">
          <ac:chgData name="Mari Kvelvane Johansen" userId="b33c8dd3-ae02-46b6-9abf-7e523fdcc30f" providerId="ADAL" clId="{C74C7A9E-749C-4A1B-ABD3-03CA6456858E}" dt="2023-10-11T07:37:52.338" v="578" actId="962"/>
          <ac:spMkLst>
            <pc:docMk/>
            <pc:sldMk cId="3456126481" sldId="299"/>
            <ac:spMk id="9" creationId="{159FFFBF-E881-1440-891B-B8E90B17D858}"/>
          </ac:spMkLst>
        </pc:spChg>
        <pc:spChg chg="mod">
          <ac:chgData name="Mari Kvelvane Johansen" userId="b33c8dd3-ae02-46b6-9abf-7e523fdcc30f" providerId="ADAL" clId="{C74C7A9E-749C-4A1B-ABD3-03CA6456858E}" dt="2023-10-11T07:37:54.986" v="579" actId="962"/>
          <ac:spMkLst>
            <pc:docMk/>
            <pc:sldMk cId="3456126481" sldId="299"/>
            <ac:spMk id="10" creationId="{F1C39309-FFF3-674F-89A5-2D0F6E8E8DB8}"/>
          </ac:spMkLst>
        </pc:spChg>
        <pc:spChg chg="del">
          <ac:chgData name="Mari Kvelvane Johansen" userId="b33c8dd3-ae02-46b6-9abf-7e523fdcc30f" providerId="ADAL" clId="{C74C7A9E-749C-4A1B-ABD3-03CA6456858E}" dt="2023-10-13T12:34:46.961" v="7945" actId="478"/>
          <ac:spMkLst>
            <pc:docMk/>
            <pc:sldMk cId="3456126481" sldId="299"/>
            <ac:spMk id="21" creationId="{42AD420D-2CEC-4A5F-A377-88DAE6236544}"/>
          </ac:spMkLst>
        </pc:spChg>
        <pc:picChg chg="mod">
          <ac:chgData name="Mari Kvelvane Johansen" userId="b33c8dd3-ae02-46b6-9abf-7e523fdcc30f" providerId="ADAL" clId="{C74C7A9E-749C-4A1B-ABD3-03CA6456858E}" dt="2023-10-11T07:39:03.553" v="741" actId="962"/>
          <ac:picMkLst>
            <pc:docMk/>
            <pc:sldMk cId="3456126481" sldId="299"/>
            <ac:picMk id="14" creationId="{4A37BD6A-8D3A-4E32-AE8C-651FC370D461}"/>
          </ac:picMkLst>
        </pc:picChg>
      </pc:sldChg>
      <pc:sldChg chg="addSp delSp modSp mod setBg modClrScheme chgLayout modNotesTx">
        <pc:chgData name="Mari Kvelvane Johansen" userId="b33c8dd3-ae02-46b6-9abf-7e523fdcc30f" providerId="ADAL" clId="{C74C7A9E-749C-4A1B-ABD3-03CA6456858E}" dt="2023-10-25T12:24:17.432" v="14534" actId="20577"/>
        <pc:sldMkLst>
          <pc:docMk/>
          <pc:sldMk cId="1917472587" sldId="300"/>
        </pc:sldMkLst>
        <pc:spChg chg="mod">
          <ac:chgData name="Mari Kvelvane Johansen" userId="b33c8dd3-ae02-46b6-9abf-7e523fdcc30f" providerId="ADAL" clId="{C74C7A9E-749C-4A1B-ABD3-03CA6456858E}" dt="2023-10-25T12:24:17.432" v="14534" actId="20577"/>
          <ac:spMkLst>
            <pc:docMk/>
            <pc:sldMk cId="1917472587" sldId="300"/>
            <ac:spMk id="3" creationId="{BED831DC-5F3C-4161-A773-5E0283E0962C}"/>
          </ac:spMkLst>
        </pc:spChg>
        <pc:spChg chg="mod ord">
          <ac:chgData name="Mari Kvelvane Johansen" userId="b33c8dd3-ae02-46b6-9abf-7e523fdcc30f" providerId="ADAL" clId="{C74C7A9E-749C-4A1B-ABD3-03CA6456858E}" dt="2023-10-13T12:37:31.451" v="8064" actId="13244"/>
          <ac:spMkLst>
            <pc:docMk/>
            <pc:sldMk cId="1917472587" sldId="300"/>
            <ac:spMk id="5" creationId="{92E0C2AD-FFA9-A74A-A266-D0959E8F1E46}"/>
          </ac:spMkLst>
        </pc:spChg>
        <pc:spChg chg="del mod">
          <ac:chgData name="Mari Kvelvane Johansen" userId="b33c8dd3-ae02-46b6-9abf-7e523fdcc30f" providerId="ADAL" clId="{C74C7A9E-749C-4A1B-ABD3-03CA6456858E}" dt="2023-10-13T12:36:46.064" v="8007" actId="478"/>
          <ac:spMkLst>
            <pc:docMk/>
            <pc:sldMk cId="1917472587" sldId="300"/>
            <ac:spMk id="9" creationId="{922DA37D-E25F-684B-A5D0-7C5779A2A828}"/>
          </ac:spMkLst>
        </pc:spChg>
        <pc:spChg chg="add del mod">
          <ac:chgData name="Mari Kvelvane Johansen" userId="b33c8dd3-ae02-46b6-9abf-7e523fdcc30f" providerId="ADAL" clId="{C74C7A9E-749C-4A1B-ABD3-03CA6456858E}" dt="2023-10-13T12:37:38.120" v="8065" actId="478"/>
          <ac:spMkLst>
            <pc:docMk/>
            <pc:sldMk cId="1917472587" sldId="300"/>
            <ac:spMk id="10" creationId="{584024CC-06F1-2A17-1494-4379042578F9}"/>
          </ac:spMkLst>
        </pc:spChg>
        <pc:picChg chg="add mod">
          <ac:chgData name="Mari Kvelvane Johansen" userId="b33c8dd3-ae02-46b6-9abf-7e523fdcc30f" providerId="ADAL" clId="{C74C7A9E-749C-4A1B-ABD3-03CA6456858E}" dt="2023-10-13T12:37:13.864" v="8063" actId="962"/>
          <ac:picMkLst>
            <pc:docMk/>
            <pc:sldMk cId="1917472587" sldId="300"/>
            <ac:picMk id="2" creationId="{31C8A309-165D-7142-4887-E006C2F2A91B}"/>
          </ac:picMkLst>
        </pc:picChg>
        <pc:picChg chg="del mod">
          <ac:chgData name="Mari Kvelvane Johansen" userId="b33c8dd3-ae02-46b6-9abf-7e523fdcc30f" providerId="ADAL" clId="{C74C7A9E-749C-4A1B-ABD3-03CA6456858E}" dt="2023-10-13T12:36:44.681" v="8006" actId="478"/>
          <ac:picMkLst>
            <pc:docMk/>
            <pc:sldMk cId="1917472587" sldId="300"/>
            <ac:picMk id="1026" creationId="{83EE898D-AC05-4742-B62C-D66F8FF2491D}"/>
          </ac:picMkLst>
        </pc:picChg>
      </pc:sldChg>
      <pc:sldChg chg="addSp delSp modSp mod">
        <pc:chgData name="Mari Kvelvane Johansen" userId="b33c8dd3-ae02-46b6-9abf-7e523fdcc30f" providerId="ADAL" clId="{C74C7A9E-749C-4A1B-ABD3-03CA6456858E}" dt="2023-10-13T12:50:28.395" v="8470" actId="478"/>
        <pc:sldMkLst>
          <pc:docMk/>
          <pc:sldMk cId="1029062800" sldId="306"/>
        </pc:sldMkLst>
        <pc:spChg chg="del">
          <ac:chgData name="Mari Kvelvane Johansen" userId="b33c8dd3-ae02-46b6-9abf-7e523fdcc30f" providerId="ADAL" clId="{C74C7A9E-749C-4A1B-ABD3-03CA6456858E}" dt="2023-10-13T12:50:28.395" v="8470" actId="478"/>
          <ac:spMkLst>
            <pc:docMk/>
            <pc:sldMk cId="1029062800" sldId="306"/>
            <ac:spMk id="2" creationId="{AB8A851F-E302-48E6-A1E3-7AD01AB45705}"/>
          </ac:spMkLst>
        </pc:spChg>
        <pc:spChg chg="del">
          <ac:chgData name="Mari Kvelvane Johansen" userId="b33c8dd3-ae02-46b6-9abf-7e523fdcc30f" providerId="ADAL" clId="{C74C7A9E-749C-4A1B-ABD3-03CA6456858E}" dt="2023-10-13T12:50:22.305" v="8469" actId="478"/>
          <ac:spMkLst>
            <pc:docMk/>
            <pc:sldMk cId="1029062800" sldId="306"/>
            <ac:spMk id="3" creationId="{DFD9EB56-9246-47A8-9674-DE64048DDA9E}"/>
          </ac:spMkLst>
        </pc:spChg>
        <pc:spChg chg="del">
          <ac:chgData name="Mari Kvelvane Johansen" userId="b33c8dd3-ae02-46b6-9abf-7e523fdcc30f" providerId="ADAL" clId="{C74C7A9E-749C-4A1B-ABD3-03CA6456858E}" dt="2023-10-13T12:50:17.702" v="8468" actId="478"/>
          <ac:spMkLst>
            <pc:docMk/>
            <pc:sldMk cId="1029062800" sldId="306"/>
            <ac:spMk id="4" creationId="{0F1063CD-3503-4E92-B786-AE919101CF46}"/>
          </ac:spMkLst>
        </pc:spChg>
        <pc:spChg chg="add mod">
          <ac:chgData name="Mari Kvelvane Johansen" userId="b33c8dd3-ae02-46b6-9abf-7e523fdcc30f" providerId="ADAL" clId="{C74C7A9E-749C-4A1B-ABD3-03CA6456858E}" dt="2023-10-11T08:12:36.299" v="1309" actId="962"/>
          <ac:spMkLst>
            <pc:docMk/>
            <pc:sldMk cId="1029062800" sldId="306"/>
            <ac:spMk id="10" creationId="{F4A8EBA5-3E6A-33BB-A2A9-C4C1EF4A81BB}"/>
          </ac:spMkLst>
        </pc:spChg>
        <pc:picChg chg="del">
          <ac:chgData name="Mari Kvelvane Johansen" userId="b33c8dd3-ae02-46b6-9abf-7e523fdcc30f" providerId="ADAL" clId="{C74C7A9E-749C-4A1B-ABD3-03CA6456858E}" dt="2023-10-11T08:08:52.873" v="1297" actId="478"/>
          <ac:picMkLst>
            <pc:docMk/>
            <pc:sldMk cId="1029062800" sldId="306"/>
            <ac:picMk id="8" creationId="{2E43BB08-FE5F-4800-B7C6-CB6F32C498C5}"/>
          </ac:picMkLst>
        </pc:picChg>
        <pc:picChg chg="add mod modCrop">
          <ac:chgData name="Mari Kvelvane Johansen" userId="b33c8dd3-ae02-46b6-9abf-7e523fdcc30f" providerId="ADAL" clId="{C74C7A9E-749C-4A1B-ABD3-03CA6456858E}" dt="2023-10-11T08:13:17.320" v="1476" actId="962"/>
          <ac:picMkLst>
            <pc:docMk/>
            <pc:sldMk cId="1029062800" sldId="306"/>
            <ac:picMk id="9" creationId="{C4834689-3090-FFE0-E41C-2C8610E94DF9}"/>
          </ac:picMkLst>
        </pc:picChg>
      </pc:sldChg>
      <pc:sldChg chg="addSp delSp modSp mod modNotesTx">
        <pc:chgData name="Mari Kvelvane Johansen" userId="b33c8dd3-ae02-46b6-9abf-7e523fdcc30f" providerId="ADAL" clId="{C74C7A9E-749C-4A1B-ABD3-03CA6456858E}" dt="2023-10-20T11:34:01.814" v="11586" actId="962"/>
        <pc:sldMkLst>
          <pc:docMk/>
          <pc:sldMk cId="548099426" sldId="327"/>
        </pc:sldMkLst>
        <pc:spChg chg="mod">
          <ac:chgData name="Mari Kvelvane Johansen" userId="b33c8dd3-ae02-46b6-9abf-7e523fdcc30f" providerId="ADAL" clId="{C74C7A9E-749C-4A1B-ABD3-03CA6456858E}" dt="2023-10-20T11:01:33.720" v="10696" actId="1076"/>
          <ac:spMkLst>
            <pc:docMk/>
            <pc:sldMk cId="548099426" sldId="327"/>
            <ac:spMk id="2" creationId="{58352316-880C-469D-932C-7B2C2B6C58B1}"/>
          </ac:spMkLst>
        </pc:spChg>
        <pc:spChg chg="del mod">
          <ac:chgData name="Mari Kvelvane Johansen" userId="b33c8dd3-ae02-46b6-9abf-7e523fdcc30f" providerId="ADAL" clId="{C74C7A9E-749C-4A1B-ABD3-03CA6456858E}" dt="2023-10-20T10:52:09.512" v="10669" actId="478"/>
          <ac:spMkLst>
            <pc:docMk/>
            <pc:sldMk cId="548099426" sldId="327"/>
            <ac:spMk id="3" creationId="{F7E588F1-5D5B-4F2F-BCCC-254392444D2D}"/>
          </ac:spMkLst>
        </pc:spChg>
        <pc:spChg chg="add del mod">
          <ac:chgData name="Mari Kvelvane Johansen" userId="b33c8dd3-ae02-46b6-9abf-7e523fdcc30f" providerId="ADAL" clId="{C74C7A9E-749C-4A1B-ABD3-03CA6456858E}" dt="2023-10-20T10:52:12.318" v="10670" actId="478"/>
          <ac:spMkLst>
            <pc:docMk/>
            <pc:sldMk cId="548099426" sldId="327"/>
            <ac:spMk id="6" creationId="{C532B69A-6349-1B50-F85B-1B57264FD445}"/>
          </ac:spMkLst>
        </pc:spChg>
        <pc:spChg chg="mod">
          <ac:chgData name="Mari Kvelvane Johansen" userId="b33c8dd3-ae02-46b6-9abf-7e523fdcc30f" providerId="ADAL" clId="{C74C7A9E-749C-4A1B-ABD3-03CA6456858E}" dt="2023-10-20T11:01:50.613" v="10697" actId="1076"/>
          <ac:spMkLst>
            <pc:docMk/>
            <pc:sldMk cId="548099426" sldId="327"/>
            <ac:spMk id="7" creationId="{2AA1A674-3152-B047-BEDE-605DE84FFAEE}"/>
          </ac:spMkLst>
        </pc:spChg>
        <pc:spChg chg="add mod">
          <ac:chgData name="Mari Kvelvane Johansen" userId="b33c8dd3-ae02-46b6-9abf-7e523fdcc30f" providerId="ADAL" clId="{C74C7A9E-749C-4A1B-ABD3-03CA6456858E}" dt="2023-10-20T10:57:14.375" v="10687" actId="20577"/>
          <ac:spMkLst>
            <pc:docMk/>
            <pc:sldMk cId="548099426" sldId="327"/>
            <ac:spMk id="9" creationId="{FA78ECFA-AF5B-6B46-7D37-1DA1BFB68604}"/>
          </ac:spMkLst>
        </pc:spChg>
        <pc:spChg chg="add del mod">
          <ac:chgData name="Mari Kvelvane Johansen" userId="b33c8dd3-ae02-46b6-9abf-7e523fdcc30f" providerId="ADAL" clId="{C74C7A9E-749C-4A1B-ABD3-03CA6456858E}" dt="2023-10-20T10:58:23.834" v="10690"/>
          <ac:spMkLst>
            <pc:docMk/>
            <pc:sldMk cId="548099426" sldId="327"/>
            <ac:spMk id="10" creationId="{AF3FA4DA-AC92-1F9F-7EF9-355B07D35CE9}"/>
          </ac:spMkLst>
        </pc:spChg>
        <pc:spChg chg="add del mod">
          <ac:chgData name="Mari Kvelvane Johansen" userId="b33c8dd3-ae02-46b6-9abf-7e523fdcc30f" providerId="ADAL" clId="{C74C7A9E-749C-4A1B-ABD3-03CA6456858E}" dt="2023-10-20T11:00:46.568" v="10692"/>
          <ac:spMkLst>
            <pc:docMk/>
            <pc:sldMk cId="548099426" sldId="327"/>
            <ac:spMk id="11" creationId="{31EF9FD1-689C-D557-A1A2-7EE67BA2BEC4}"/>
          </ac:spMkLst>
        </pc:spChg>
        <pc:picChg chg="del">
          <ac:chgData name="Mari Kvelvane Johansen" userId="b33c8dd3-ae02-46b6-9abf-7e523fdcc30f" providerId="ADAL" clId="{C74C7A9E-749C-4A1B-ABD3-03CA6456858E}" dt="2023-10-20T10:57:48.539" v="10688" actId="478"/>
          <ac:picMkLst>
            <pc:docMk/>
            <pc:sldMk cId="548099426" sldId="327"/>
            <ac:picMk id="5" creationId="{60A82C28-66C5-32D5-C38D-2AA9B705340A}"/>
          </ac:picMkLst>
        </pc:picChg>
        <pc:picChg chg="add mod">
          <ac:chgData name="Mari Kvelvane Johansen" userId="b33c8dd3-ae02-46b6-9abf-7e523fdcc30f" providerId="ADAL" clId="{C74C7A9E-749C-4A1B-ABD3-03CA6456858E}" dt="2023-10-20T11:34:01.814" v="11586" actId="962"/>
          <ac:picMkLst>
            <pc:docMk/>
            <pc:sldMk cId="548099426" sldId="327"/>
            <ac:picMk id="13" creationId="{40083600-34DC-20C2-8C05-C5639036CEC1}"/>
          </ac:picMkLst>
        </pc:picChg>
      </pc:sldChg>
      <pc:sldChg chg="delSp modSp mod modCm modNotesTx">
        <pc:chgData name="Mari Kvelvane Johansen" userId="b33c8dd3-ae02-46b6-9abf-7e523fdcc30f" providerId="ADAL" clId="{C74C7A9E-749C-4A1B-ABD3-03CA6456858E}" dt="2023-10-20T11:50:26.228" v="11909" actId="20577"/>
        <pc:sldMkLst>
          <pc:docMk/>
          <pc:sldMk cId="2988936137" sldId="328"/>
        </pc:sldMkLst>
        <pc:spChg chg="mod">
          <ac:chgData name="Mari Kvelvane Johansen" userId="b33c8dd3-ae02-46b6-9abf-7e523fdcc30f" providerId="ADAL" clId="{C74C7A9E-749C-4A1B-ABD3-03CA6456858E}" dt="2023-10-20T11:32:03.056" v="11585" actId="20577"/>
          <ac:spMkLst>
            <pc:docMk/>
            <pc:sldMk cId="2988936137" sldId="328"/>
            <ac:spMk id="3" creationId="{206610C0-574E-47E3-BEEC-CFDA3D5A5E2C}"/>
          </ac:spMkLst>
        </pc:spChg>
        <pc:spChg chg="mod ord">
          <ac:chgData name="Mari Kvelvane Johansen" userId="b33c8dd3-ae02-46b6-9abf-7e523fdcc30f" providerId="ADAL" clId="{C74C7A9E-749C-4A1B-ABD3-03CA6456858E}" dt="2023-10-13T08:55:11.588" v="5676" actId="13244"/>
          <ac:spMkLst>
            <pc:docMk/>
            <pc:sldMk cId="2988936137" sldId="328"/>
            <ac:spMk id="4" creationId="{A88BEB0D-AFFB-2449-BCBE-D52929DA22EF}"/>
          </ac:spMkLst>
        </pc:spChg>
        <pc:spChg chg="ord">
          <ac:chgData name="Mari Kvelvane Johansen" userId="b33c8dd3-ae02-46b6-9abf-7e523fdcc30f" providerId="ADAL" clId="{C74C7A9E-749C-4A1B-ABD3-03CA6456858E}" dt="2023-10-13T08:55:06.489" v="5675" actId="13244"/>
          <ac:spMkLst>
            <pc:docMk/>
            <pc:sldMk cId="2988936137" sldId="328"/>
            <ac:spMk id="8" creationId="{0F753EBE-B49B-8041-A71C-72BEF8A641FD}"/>
          </ac:spMkLst>
        </pc:spChg>
        <pc:spChg chg="del">
          <ac:chgData name="Mari Kvelvane Johansen" userId="b33c8dd3-ae02-46b6-9abf-7e523fdcc30f" providerId="ADAL" clId="{C74C7A9E-749C-4A1B-ABD3-03CA6456858E}" dt="2023-10-10T14:39:32.872" v="10" actId="478"/>
          <ac:spMkLst>
            <pc:docMk/>
            <pc:sldMk cId="2988936137" sldId="328"/>
            <ac:spMk id="11" creationId="{CEB01B10-6762-0747-B4AB-AA61CF7E9755}"/>
          </ac:spMkLst>
        </pc:spChg>
        <pc:picChg chg="mod">
          <ac:chgData name="Mari Kvelvane Johansen" userId="b33c8dd3-ae02-46b6-9abf-7e523fdcc30f" providerId="ADAL" clId="{C74C7A9E-749C-4A1B-ABD3-03CA6456858E}" dt="2023-10-10T14:39:12.405" v="9" actId="962"/>
          <ac:picMkLst>
            <pc:docMk/>
            <pc:sldMk cId="2988936137" sldId="328"/>
            <ac:picMk id="5" creationId="{B2F92F92-6DF1-2A4A-8E1F-F352B324A9AD}"/>
          </ac:picMkLst>
        </pc:picChg>
        <pc:extLst>
          <p:ext xmlns:p="http://schemas.openxmlformats.org/presentationml/2006/main" uri="{D6D511B9-2390-475A-947B-AFAB55BFBCF1}">
            <pc226:cmChg xmlns:pc226="http://schemas.microsoft.com/office/powerpoint/2022/06/main/command" chg="mod">
              <pc226:chgData name="Mari Kvelvane Johansen" userId="b33c8dd3-ae02-46b6-9abf-7e523fdcc30f" providerId="ADAL" clId="{C74C7A9E-749C-4A1B-ABD3-03CA6456858E}" dt="2023-10-20T11:32:03.056" v="11585" actId="20577"/>
              <pc2:cmMkLst xmlns:pc2="http://schemas.microsoft.com/office/powerpoint/2019/9/main/command">
                <pc:docMk/>
                <pc:sldMk cId="2988936137" sldId="328"/>
                <pc2:cmMk id="{34F7FC36-F68B-4F2C-A0B6-47EC21A5AAED}"/>
              </pc2:cmMkLst>
            </pc226:cmChg>
          </p:ext>
        </pc:extLst>
      </pc:sldChg>
      <pc:sldChg chg="addSp delSp modSp add del mod setBg modNotesTx">
        <pc:chgData name="Mari Kvelvane Johansen" userId="b33c8dd3-ae02-46b6-9abf-7e523fdcc30f" providerId="ADAL" clId="{C74C7A9E-749C-4A1B-ABD3-03CA6456858E}" dt="2023-10-25T12:45:41.023" v="15134" actId="20577"/>
        <pc:sldMkLst>
          <pc:docMk/>
          <pc:sldMk cId="1549982548" sldId="331"/>
        </pc:sldMkLst>
        <pc:spChg chg="add del mod">
          <ac:chgData name="Mari Kvelvane Johansen" userId="b33c8dd3-ae02-46b6-9abf-7e523fdcc30f" providerId="ADAL" clId="{C74C7A9E-749C-4A1B-ABD3-03CA6456858E}" dt="2023-10-11T07:56:05.195" v="1032" actId="478"/>
          <ac:spMkLst>
            <pc:docMk/>
            <pc:sldMk cId="1549982548" sldId="331"/>
            <ac:spMk id="4" creationId="{F962A6DE-D528-E909-01B8-ABE74F74DEEB}"/>
          </ac:spMkLst>
        </pc:spChg>
        <pc:spChg chg="mod ord">
          <ac:chgData name="Mari Kvelvane Johansen" userId="b33c8dd3-ae02-46b6-9abf-7e523fdcc30f" providerId="ADAL" clId="{C74C7A9E-749C-4A1B-ABD3-03CA6456858E}" dt="2023-10-13T12:41:28.775" v="8323" actId="13244"/>
          <ac:spMkLst>
            <pc:docMk/>
            <pc:sldMk cId="1549982548" sldId="331"/>
            <ac:spMk id="9" creationId="{9C940506-3268-5B4A-A78D-6B7BBD4013F7}"/>
          </ac:spMkLst>
        </pc:spChg>
        <pc:spChg chg="del">
          <ac:chgData name="Mari Kvelvane Johansen" userId="b33c8dd3-ae02-46b6-9abf-7e523fdcc30f" providerId="ADAL" clId="{C74C7A9E-749C-4A1B-ABD3-03CA6456858E}" dt="2023-10-13T12:41:23.899" v="8322" actId="478"/>
          <ac:spMkLst>
            <pc:docMk/>
            <pc:sldMk cId="1549982548" sldId="331"/>
            <ac:spMk id="13" creationId="{7B6E4B69-39E9-4A66-B2F8-AF6ADDE46F56}"/>
          </ac:spMkLst>
        </pc:spChg>
        <pc:picChg chg="add del mod">
          <ac:chgData name="Mari Kvelvane Johansen" userId="b33c8dd3-ae02-46b6-9abf-7e523fdcc30f" providerId="ADAL" clId="{C74C7A9E-749C-4A1B-ABD3-03CA6456858E}" dt="2023-10-11T07:56:03.959" v="1030" actId="22"/>
          <ac:picMkLst>
            <pc:docMk/>
            <pc:sldMk cId="1549982548" sldId="331"/>
            <ac:picMk id="6" creationId="{98BE8686-DFE3-F0DA-CE4F-9B1E96A584CF}"/>
          </ac:picMkLst>
        </pc:picChg>
        <pc:picChg chg="add del mod">
          <ac:chgData name="Mari Kvelvane Johansen" userId="b33c8dd3-ae02-46b6-9abf-7e523fdcc30f" providerId="ADAL" clId="{C74C7A9E-749C-4A1B-ABD3-03CA6456858E}" dt="2023-10-11T08:06:29.903" v="1286" actId="962"/>
          <ac:picMkLst>
            <pc:docMk/>
            <pc:sldMk cId="1549982548" sldId="331"/>
            <ac:picMk id="17" creationId="{96A0DECA-6653-AD8B-192E-920AE22082A2}"/>
          </ac:picMkLst>
        </pc:picChg>
      </pc:sldChg>
      <pc:sldChg chg="modSp mod modNotesTx">
        <pc:chgData name="Mari Kvelvane Johansen" userId="b33c8dd3-ae02-46b6-9abf-7e523fdcc30f" providerId="ADAL" clId="{C74C7A9E-749C-4A1B-ABD3-03CA6456858E}" dt="2023-10-20T10:51:19.639" v="10668" actId="20577"/>
        <pc:sldMkLst>
          <pc:docMk/>
          <pc:sldMk cId="2576438153" sldId="337"/>
        </pc:sldMkLst>
        <pc:picChg chg="mod">
          <ac:chgData name="Mari Kvelvane Johansen" userId="b33c8dd3-ae02-46b6-9abf-7e523fdcc30f" providerId="ADAL" clId="{C74C7A9E-749C-4A1B-ABD3-03CA6456858E}" dt="2023-10-13T08:48:07.920" v="5006" actId="1076"/>
          <ac:picMkLst>
            <pc:docMk/>
            <pc:sldMk cId="2576438153" sldId="337"/>
            <ac:picMk id="6" creationId="{A9A1B983-052D-1048-9B18-5DAA2376242F}"/>
          </ac:picMkLst>
        </pc:picChg>
      </pc:sldChg>
      <pc:sldChg chg="delSp modSp mod modNotesTx">
        <pc:chgData name="Mari Kvelvane Johansen" userId="b33c8dd3-ae02-46b6-9abf-7e523fdcc30f" providerId="ADAL" clId="{C74C7A9E-749C-4A1B-ABD3-03CA6456858E}" dt="2023-10-25T12:11:33.143" v="13918" actId="20577"/>
        <pc:sldMkLst>
          <pc:docMk/>
          <pc:sldMk cId="4085256377" sldId="338"/>
        </pc:sldMkLst>
        <pc:spChg chg="mod">
          <ac:chgData name="Mari Kvelvane Johansen" userId="b33c8dd3-ae02-46b6-9abf-7e523fdcc30f" providerId="ADAL" clId="{C74C7A9E-749C-4A1B-ABD3-03CA6456858E}" dt="2023-10-11T08:17:21.498" v="1497" actId="33553"/>
          <ac:spMkLst>
            <pc:docMk/>
            <pc:sldMk cId="4085256377" sldId="338"/>
            <ac:spMk id="3" creationId="{4F82462B-EBDE-4842-A8E3-26C821BE7412}"/>
          </ac:spMkLst>
        </pc:spChg>
        <pc:spChg chg="del">
          <ac:chgData name="Mari Kvelvane Johansen" userId="b33c8dd3-ae02-46b6-9abf-7e523fdcc30f" providerId="ADAL" clId="{C74C7A9E-749C-4A1B-ABD3-03CA6456858E}" dt="2023-10-13T10:37:12.788" v="7293" actId="478"/>
          <ac:spMkLst>
            <pc:docMk/>
            <pc:sldMk cId="4085256377" sldId="338"/>
            <ac:spMk id="6" creationId="{0750EA6C-E243-AD43-890A-FEA1D5CF27C8}"/>
          </ac:spMkLst>
        </pc:spChg>
        <pc:spChg chg="mod ord">
          <ac:chgData name="Mari Kvelvane Johansen" userId="b33c8dd3-ae02-46b6-9abf-7e523fdcc30f" providerId="ADAL" clId="{C74C7A9E-749C-4A1B-ABD3-03CA6456858E}" dt="2023-10-13T10:37:34.620" v="7298" actId="13244"/>
          <ac:spMkLst>
            <pc:docMk/>
            <pc:sldMk cId="4085256377" sldId="338"/>
            <ac:spMk id="7" creationId="{38DEC283-4359-384E-AA07-26A9E2109BD3}"/>
          </ac:spMkLst>
        </pc:spChg>
        <pc:spChg chg="del mod">
          <ac:chgData name="Mari Kvelvane Johansen" userId="b33c8dd3-ae02-46b6-9abf-7e523fdcc30f" providerId="ADAL" clId="{C74C7A9E-749C-4A1B-ABD3-03CA6456858E}" dt="2023-10-13T10:37:18.870" v="7294" actId="478"/>
          <ac:spMkLst>
            <pc:docMk/>
            <pc:sldMk cId="4085256377" sldId="338"/>
            <ac:spMk id="8" creationId="{DD629260-088F-4A6D-B988-C44826190AF1}"/>
          </ac:spMkLst>
        </pc:spChg>
      </pc:sldChg>
      <pc:sldChg chg="addSp delSp modSp mod modNotesTx">
        <pc:chgData name="Mari Kvelvane Johansen" userId="b33c8dd3-ae02-46b6-9abf-7e523fdcc30f" providerId="ADAL" clId="{C74C7A9E-749C-4A1B-ABD3-03CA6456858E}" dt="2023-10-25T12:19:27.464" v="14352" actId="20577"/>
        <pc:sldMkLst>
          <pc:docMk/>
          <pc:sldMk cId="527031277" sldId="339"/>
        </pc:sldMkLst>
        <pc:spChg chg="mod">
          <ac:chgData name="Mari Kvelvane Johansen" userId="b33c8dd3-ae02-46b6-9abf-7e523fdcc30f" providerId="ADAL" clId="{C74C7A9E-749C-4A1B-ABD3-03CA6456858E}" dt="2023-10-11T08:17:51.399" v="1502" actId="33553"/>
          <ac:spMkLst>
            <pc:docMk/>
            <pc:sldMk cId="527031277" sldId="339"/>
            <ac:spMk id="2" creationId="{35382BD7-71BB-0349-A339-6108E139D262}"/>
          </ac:spMkLst>
        </pc:spChg>
        <pc:spChg chg="mod">
          <ac:chgData name="Mari Kvelvane Johansen" userId="b33c8dd3-ae02-46b6-9abf-7e523fdcc30f" providerId="ADAL" clId="{C74C7A9E-749C-4A1B-ABD3-03CA6456858E}" dt="2023-10-13T11:07:30.198" v="7300" actId="164"/>
          <ac:spMkLst>
            <pc:docMk/>
            <pc:sldMk cId="527031277" sldId="339"/>
            <ac:spMk id="3" creationId="{5D1D3E0B-5E8E-0744-9619-024BE12DD864}"/>
          </ac:spMkLst>
        </pc:spChg>
        <pc:spChg chg="mod">
          <ac:chgData name="Mari Kvelvane Johansen" userId="b33c8dd3-ae02-46b6-9abf-7e523fdcc30f" providerId="ADAL" clId="{C74C7A9E-749C-4A1B-ABD3-03CA6456858E}" dt="2023-10-25T12:19:08.267" v="14333" actId="20577"/>
          <ac:spMkLst>
            <pc:docMk/>
            <pc:sldMk cId="527031277" sldId="339"/>
            <ac:spMk id="4" creationId="{2890EA36-8405-2B44-80A4-A0B5C83EB8AB}"/>
          </ac:spMkLst>
        </pc:spChg>
        <pc:spChg chg="mod">
          <ac:chgData name="Mari Kvelvane Johansen" userId="b33c8dd3-ae02-46b6-9abf-7e523fdcc30f" providerId="ADAL" clId="{C74C7A9E-749C-4A1B-ABD3-03CA6456858E}" dt="2023-10-25T12:19:02.650" v="14327" actId="20577"/>
          <ac:spMkLst>
            <pc:docMk/>
            <pc:sldMk cId="527031277" sldId="339"/>
            <ac:spMk id="5" creationId="{95A218D7-412F-5344-8895-7C4234AD9922}"/>
          </ac:spMkLst>
        </pc:spChg>
        <pc:spChg chg="mod">
          <ac:chgData name="Mari Kvelvane Johansen" userId="b33c8dd3-ae02-46b6-9abf-7e523fdcc30f" providerId="ADAL" clId="{C74C7A9E-749C-4A1B-ABD3-03CA6456858E}" dt="2023-10-25T12:19:12.100" v="14335" actId="20577"/>
          <ac:spMkLst>
            <pc:docMk/>
            <pc:sldMk cId="527031277" sldId="339"/>
            <ac:spMk id="6" creationId="{F7B2E2B6-B3E2-614C-ADDC-E7876CAE4FE3}"/>
          </ac:spMkLst>
        </pc:spChg>
        <pc:spChg chg="mod">
          <ac:chgData name="Mari Kvelvane Johansen" userId="b33c8dd3-ae02-46b6-9abf-7e523fdcc30f" providerId="ADAL" clId="{C74C7A9E-749C-4A1B-ABD3-03CA6456858E}" dt="2023-10-25T12:19:23.281" v="14350" actId="20577"/>
          <ac:spMkLst>
            <pc:docMk/>
            <pc:sldMk cId="527031277" sldId="339"/>
            <ac:spMk id="7" creationId="{88F222C3-1D5B-1840-9153-63A521214F17}"/>
          </ac:spMkLst>
        </pc:spChg>
        <pc:spChg chg="add del mod">
          <ac:chgData name="Mari Kvelvane Johansen" userId="b33c8dd3-ae02-46b6-9abf-7e523fdcc30f" providerId="ADAL" clId="{C74C7A9E-749C-4A1B-ABD3-03CA6456858E}" dt="2023-10-11T08:17:38.277" v="1501" actId="478"/>
          <ac:spMkLst>
            <pc:docMk/>
            <pc:sldMk cId="527031277" sldId="339"/>
            <ac:spMk id="8" creationId="{CA017AE5-CEA4-0D9D-0F9C-282B25D6BBCA}"/>
          </ac:spMkLst>
        </pc:spChg>
        <pc:spChg chg="mod">
          <ac:chgData name="Mari Kvelvane Johansen" userId="b33c8dd3-ae02-46b6-9abf-7e523fdcc30f" providerId="ADAL" clId="{C74C7A9E-749C-4A1B-ABD3-03CA6456858E}" dt="2023-10-13T11:07:30.198" v="7300" actId="164"/>
          <ac:spMkLst>
            <pc:docMk/>
            <pc:sldMk cId="527031277" sldId="339"/>
            <ac:spMk id="40" creationId="{11C14D28-EDA2-7649-8724-AF013A68E7EE}"/>
          </ac:spMkLst>
        </pc:spChg>
        <pc:spChg chg="mod">
          <ac:chgData name="Mari Kvelvane Johansen" userId="b33c8dd3-ae02-46b6-9abf-7e523fdcc30f" providerId="ADAL" clId="{C74C7A9E-749C-4A1B-ABD3-03CA6456858E}" dt="2023-10-13T11:07:30.198" v="7300" actId="164"/>
          <ac:spMkLst>
            <pc:docMk/>
            <pc:sldMk cId="527031277" sldId="339"/>
            <ac:spMk id="55" creationId="{68E91510-6ACD-A646-84C8-04A12F351459}"/>
          </ac:spMkLst>
        </pc:spChg>
        <pc:spChg chg="mod">
          <ac:chgData name="Mari Kvelvane Johansen" userId="b33c8dd3-ae02-46b6-9abf-7e523fdcc30f" providerId="ADAL" clId="{C74C7A9E-749C-4A1B-ABD3-03CA6456858E}" dt="2023-10-13T11:07:30.198" v="7300" actId="164"/>
          <ac:spMkLst>
            <pc:docMk/>
            <pc:sldMk cId="527031277" sldId="339"/>
            <ac:spMk id="57" creationId="{38CA7FBE-3B35-0A4A-B0DD-C8A34AFE79FB}"/>
          </ac:spMkLst>
        </pc:spChg>
        <pc:spChg chg="mod">
          <ac:chgData name="Mari Kvelvane Johansen" userId="b33c8dd3-ae02-46b6-9abf-7e523fdcc30f" providerId="ADAL" clId="{C74C7A9E-749C-4A1B-ABD3-03CA6456858E}" dt="2023-10-13T11:07:30.198" v="7300" actId="164"/>
          <ac:spMkLst>
            <pc:docMk/>
            <pc:sldMk cId="527031277" sldId="339"/>
            <ac:spMk id="59" creationId="{A52ECC48-36DE-DB4B-99D6-3E24B6F2FF77}"/>
          </ac:spMkLst>
        </pc:spChg>
        <pc:grpChg chg="add mod ord">
          <ac:chgData name="Mari Kvelvane Johansen" userId="b33c8dd3-ae02-46b6-9abf-7e523fdcc30f" providerId="ADAL" clId="{C74C7A9E-749C-4A1B-ABD3-03CA6456858E}" dt="2023-10-13T12:53:20.181" v="8671" actId="13244"/>
          <ac:grpSpMkLst>
            <pc:docMk/>
            <pc:sldMk cId="527031277" sldId="339"/>
            <ac:grpSpMk id="8" creationId="{A6FC314A-E3B2-BCC1-F47A-A710BD3510A5}"/>
          </ac:grpSpMkLst>
        </pc:grpChg>
        <pc:picChg chg="mod">
          <ac:chgData name="Mari Kvelvane Johansen" userId="b33c8dd3-ae02-46b6-9abf-7e523fdcc30f" providerId="ADAL" clId="{C74C7A9E-749C-4A1B-ABD3-03CA6456858E}" dt="2023-10-13T11:07:30.198" v="7300" actId="164"/>
          <ac:picMkLst>
            <pc:docMk/>
            <pc:sldMk cId="527031277" sldId="339"/>
            <ac:picMk id="25" creationId="{1A9F1727-8880-3B4C-8BD5-1332FF719234}"/>
          </ac:picMkLst>
        </pc:picChg>
        <pc:picChg chg="mod">
          <ac:chgData name="Mari Kvelvane Johansen" userId="b33c8dd3-ae02-46b6-9abf-7e523fdcc30f" providerId="ADAL" clId="{C74C7A9E-749C-4A1B-ABD3-03CA6456858E}" dt="2023-10-13T11:07:30.198" v="7300" actId="164"/>
          <ac:picMkLst>
            <pc:docMk/>
            <pc:sldMk cId="527031277" sldId="339"/>
            <ac:picMk id="27" creationId="{249FFFD7-A583-384B-80AC-266F50D1EAF0}"/>
          </ac:picMkLst>
        </pc:picChg>
        <pc:picChg chg="mod">
          <ac:chgData name="Mari Kvelvane Johansen" userId="b33c8dd3-ae02-46b6-9abf-7e523fdcc30f" providerId="ADAL" clId="{C74C7A9E-749C-4A1B-ABD3-03CA6456858E}" dt="2023-10-13T11:07:30.198" v="7300" actId="164"/>
          <ac:picMkLst>
            <pc:docMk/>
            <pc:sldMk cId="527031277" sldId="339"/>
            <ac:picMk id="31" creationId="{967DCF65-C34E-0942-9FC7-98395E3A0210}"/>
          </ac:picMkLst>
        </pc:picChg>
        <pc:picChg chg="mod">
          <ac:chgData name="Mari Kvelvane Johansen" userId="b33c8dd3-ae02-46b6-9abf-7e523fdcc30f" providerId="ADAL" clId="{C74C7A9E-749C-4A1B-ABD3-03CA6456858E}" dt="2023-10-13T11:07:30.198" v="7300" actId="164"/>
          <ac:picMkLst>
            <pc:docMk/>
            <pc:sldMk cId="527031277" sldId="339"/>
            <ac:picMk id="35" creationId="{90F21248-4D05-3842-9DA3-CF88AAF4E8EE}"/>
          </ac:picMkLst>
        </pc:picChg>
        <pc:cxnChg chg="mod">
          <ac:chgData name="Mari Kvelvane Johansen" userId="b33c8dd3-ae02-46b6-9abf-7e523fdcc30f" providerId="ADAL" clId="{C74C7A9E-749C-4A1B-ABD3-03CA6456858E}" dt="2023-10-13T11:07:30.198" v="7300" actId="164"/>
          <ac:cxnSpMkLst>
            <pc:docMk/>
            <pc:sldMk cId="527031277" sldId="339"/>
            <ac:cxnSpMk id="39" creationId="{60453EA3-3F95-E440-845E-018A0890CC49}"/>
          </ac:cxnSpMkLst>
        </pc:cxnChg>
        <pc:cxnChg chg="mod">
          <ac:chgData name="Mari Kvelvane Johansen" userId="b33c8dd3-ae02-46b6-9abf-7e523fdcc30f" providerId="ADAL" clId="{C74C7A9E-749C-4A1B-ABD3-03CA6456858E}" dt="2023-10-13T11:07:30.198" v="7300" actId="164"/>
          <ac:cxnSpMkLst>
            <pc:docMk/>
            <pc:sldMk cId="527031277" sldId="339"/>
            <ac:cxnSpMk id="54" creationId="{44AA0769-1862-CF49-8EDB-4F1745A6FE1A}"/>
          </ac:cxnSpMkLst>
        </pc:cxnChg>
        <pc:cxnChg chg="mod">
          <ac:chgData name="Mari Kvelvane Johansen" userId="b33c8dd3-ae02-46b6-9abf-7e523fdcc30f" providerId="ADAL" clId="{C74C7A9E-749C-4A1B-ABD3-03CA6456858E}" dt="2023-10-13T11:07:30.198" v="7300" actId="164"/>
          <ac:cxnSpMkLst>
            <pc:docMk/>
            <pc:sldMk cId="527031277" sldId="339"/>
            <ac:cxnSpMk id="56" creationId="{88E18068-E00D-8B4C-BCC1-0B38A012EEF5}"/>
          </ac:cxnSpMkLst>
        </pc:cxnChg>
        <pc:cxnChg chg="mod">
          <ac:chgData name="Mari Kvelvane Johansen" userId="b33c8dd3-ae02-46b6-9abf-7e523fdcc30f" providerId="ADAL" clId="{C74C7A9E-749C-4A1B-ABD3-03CA6456858E}" dt="2023-10-13T11:07:30.198" v="7300" actId="164"/>
          <ac:cxnSpMkLst>
            <pc:docMk/>
            <pc:sldMk cId="527031277" sldId="339"/>
            <ac:cxnSpMk id="58" creationId="{2F0D70BD-943D-CA4E-92F8-BA67024DE54F}"/>
          </ac:cxnSpMkLst>
        </pc:cxnChg>
      </pc:sldChg>
      <pc:sldChg chg="delSp modSp mod">
        <pc:chgData name="Mari Kvelvane Johansen" userId="b33c8dd3-ae02-46b6-9abf-7e523fdcc30f" providerId="ADAL" clId="{C74C7A9E-749C-4A1B-ABD3-03CA6456858E}" dt="2023-10-13T12:50:09.943" v="8467" actId="478"/>
        <pc:sldMkLst>
          <pc:docMk/>
          <pc:sldMk cId="1040601203" sldId="343"/>
        </pc:sldMkLst>
        <pc:spChg chg="del">
          <ac:chgData name="Mari Kvelvane Johansen" userId="b33c8dd3-ae02-46b6-9abf-7e523fdcc30f" providerId="ADAL" clId="{C74C7A9E-749C-4A1B-ABD3-03CA6456858E}" dt="2023-10-13T12:49:52.254" v="8465" actId="478"/>
          <ac:spMkLst>
            <pc:docMk/>
            <pc:sldMk cId="1040601203" sldId="343"/>
            <ac:spMk id="2" creationId="{11596F07-DC69-4D16-AB6D-9FA0187FF2C4}"/>
          </ac:spMkLst>
        </pc:spChg>
        <pc:spChg chg="mod ord">
          <ac:chgData name="Mari Kvelvane Johansen" userId="b33c8dd3-ae02-46b6-9abf-7e523fdcc30f" providerId="ADAL" clId="{C74C7A9E-749C-4A1B-ABD3-03CA6456858E}" dt="2023-10-13T12:49:45.983" v="8464" actId="13244"/>
          <ac:spMkLst>
            <pc:docMk/>
            <pc:sldMk cId="1040601203" sldId="343"/>
            <ac:spMk id="9" creationId="{C8D5A893-2D6B-0441-9C35-B8835CA43DD8}"/>
          </ac:spMkLst>
        </pc:spChg>
        <pc:spChg chg="del">
          <ac:chgData name="Mari Kvelvane Johansen" userId="b33c8dd3-ae02-46b6-9abf-7e523fdcc30f" providerId="ADAL" clId="{C74C7A9E-749C-4A1B-ABD3-03CA6456858E}" dt="2023-10-13T12:50:09.943" v="8467" actId="478"/>
          <ac:spMkLst>
            <pc:docMk/>
            <pc:sldMk cId="1040601203" sldId="343"/>
            <ac:spMk id="21" creationId="{307B79BF-372F-41B2-9460-7D36CA075A1C}"/>
          </ac:spMkLst>
        </pc:spChg>
        <pc:picChg chg="mod ord">
          <ac:chgData name="Mari Kvelvane Johansen" userId="b33c8dd3-ae02-46b6-9abf-7e523fdcc30f" providerId="ADAL" clId="{C74C7A9E-749C-4A1B-ABD3-03CA6456858E}" dt="2023-10-13T12:50:00.193" v="8466" actId="13244"/>
          <ac:picMkLst>
            <pc:docMk/>
            <pc:sldMk cId="1040601203" sldId="343"/>
            <ac:picMk id="16" creationId="{679A5B14-0D22-456F-BF5B-160C7BAFEB1E}"/>
          </ac:picMkLst>
        </pc:picChg>
      </pc:sldChg>
      <pc:sldChg chg="delSp modSp mod modNotesTx">
        <pc:chgData name="Mari Kvelvane Johansen" userId="b33c8dd3-ae02-46b6-9abf-7e523fdcc30f" providerId="ADAL" clId="{C74C7A9E-749C-4A1B-ABD3-03CA6456858E}" dt="2023-10-25T12:27:28.333" v="14565" actId="20577"/>
        <pc:sldMkLst>
          <pc:docMk/>
          <pc:sldMk cId="2992367398" sldId="346"/>
        </pc:sldMkLst>
        <pc:spChg chg="mod">
          <ac:chgData name="Mari Kvelvane Johansen" userId="b33c8dd3-ae02-46b6-9abf-7e523fdcc30f" providerId="ADAL" clId="{C74C7A9E-749C-4A1B-ABD3-03CA6456858E}" dt="2023-10-13T08:38:55.896" v="3515" actId="1076"/>
          <ac:spMkLst>
            <pc:docMk/>
            <pc:sldMk cId="2992367398" sldId="346"/>
            <ac:spMk id="3" creationId="{6560AF8B-38F8-48C5-9C5D-CDDE5A4E0DC1}"/>
          </ac:spMkLst>
        </pc:spChg>
        <pc:spChg chg="mod ord">
          <ac:chgData name="Mari Kvelvane Johansen" userId="b33c8dd3-ae02-46b6-9abf-7e523fdcc30f" providerId="ADAL" clId="{C74C7A9E-749C-4A1B-ABD3-03CA6456858E}" dt="2023-10-13T11:14:52.421" v="7942" actId="13244"/>
          <ac:spMkLst>
            <pc:docMk/>
            <pc:sldMk cId="2992367398" sldId="346"/>
            <ac:spMk id="8" creationId="{53F18956-FE5F-9D49-9629-63FF8E01FDAA}"/>
          </ac:spMkLst>
        </pc:spChg>
        <pc:spChg chg="del">
          <ac:chgData name="Mari Kvelvane Johansen" userId="b33c8dd3-ae02-46b6-9abf-7e523fdcc30f" providerId="ADAL" clId="{C74C7A9E-749C-4A1B-ABD3-03CA6456858E}" dt="2023-10-13T11:14:34.745" v="7940" actId="478"/>
          <ac:spMkLst>
            <pc:docMk/>
            <pc:sldMk cId="2992367398" sldId="346"/>
            <ac:spMk id="12" creationId="{9282EC87-EF8B-4B60-B5D7-286DDFF29F1A}"/>
          </ac:spMkLst>
        </pc:spChg>
        <pc:picChg chg="mod ord">
          <ac:chgData name="Mari Kvelvane Johansen" userId="b33c8dd3-ae02-46b6-9abf-7e523fdcc30f" providerId="ADAL" clId="{C74C7A9E-749C-4A1B-ABD3-03CA6456858E}" dt="2023-10-13T11:14:45.942" v="7941" actId="13244"/>
          <ac:picMkLst>
            <pc:docMk/>
            <pc:sldMk cId="2992367398" sldId="346"/>
            <ac:picMk id="6" creationId="{2584288B-6429-4C2B-892A-541C7D19AF25}"/>
          </ac:picMkLst>
        </pc:picChg>
        <pc:picChg chg="mod">
          <ac:chgData name="Mari Kvelvane Johansen" userId="b33c8dd3-ae02-46b6-9abf-7e523fdcc30f" providerId="ADAL" clId="{C74C7A9E-749C-4A1B-ABD3-03CA6456858E}" dt="2023-10-13T08:38:34.815" v="3514" actId="1076"/>
          <ac:picMkLst>
            <pc:docMk/>
            <pc:sldMk cId="2992367398" sldId="346"/>
            <ac:picMk id="7" creationId="{5B44B53A-1407-4FB9-B87D-0208AF2FFCA0}"/>
          </ac:picMkLst>
        </pc:picChg>
        <pc:picChg chg="mod">
          <ac:chgData name="Mari Kvelvane Johansen" userId="b33c8dd3-ae02-46b6-9abf-7e523fdcc30f" providerId="ADAL" clId="{C74C7A9E-749C-4A1B-ABD3-03CA6456858E}" dt="2023-10-13T08:39:58.716" v="3641" actId="962"/>
          <ac:picMkLst>
            <pc:docMk/>
            <pc:sldMk cId="2992367398" sldId="346"/>
            <ac:picMk id="11" creationId="{7F9136B1-696F-D54F-8CB8-08C6E7167F22}"/>
          </ac:picMkLst>
        </pc:picChg>
      </pc:sldChg>
      <pc:sldChg chg="delSp modSp mod">
        <pc:chgData name="Mari Kvelvane Johansen" userId="b33c8dd3-ae02-46b6-9abf-7e523fdcc30f" providerId="ADAL" clId="{C74C7A9E-749C-4A1B-ABD3-03CA6456858E}" dt="2023-10-13T10:37:44.040" v="7299" actId="478"/>
        <pc:sldMkLst>
          <pc:docMk/>
          <pc:sldMk cId="3403563748" sldId="353"/>
        </pc:sldMkLst>
        <pc:spChg chg="del">
          <ac:chgData name="Mari Kvelvane Johansen" userId="b33c8dd3-ae02-46b6-9abf-7e523fdcc30f" providerId="ADAL" clId="{C74C7A9E-749C-4A1B-ABD3-03CA6456858E}" dt="2023-10-13T10:37:44.040" v="7299" actId="478"/>
          <ac:spMkLst>
            <pc:docMk/>
            <pc:sldMk cId="3403563748" sldId="353"/>
            <ac:spMk id="2" creationId="{0E4CB970-D1A5-4A83-BBCD-3EC2090AFEB6}"/>
          </ac:spMkLst>
        </pc:spChg>
        <pc:spChg chg="mod">
          <ac:chgData name="Mari Kvelvane Johansen" userId="b33c8dd3-ae02-46b6-9abf-7e523fdcc30f" providerId="ADAL" clId="{C74C7A9E-749C-4A1B-ABD3-03CA6456858E}" dt="2023-10-11T07:36:17.762" v="278" actId="962"/>
          <ac:spMkLst>
            <pc:docMk/>
            <pc:sldMk cId="3403563748" sldId="353"/>
            <ac:spMk id="6" creationId="{C9F9C96D-AF10-D546-B6C8-6113312EF10F}"/>
          </ac:spMkLst>
        </pc:spChg>
        <pc:spChg chg="mod">
          <ac:chgData name="Mari Kvelvane Johansen" userId="b33c8dd3-ae02-46b6-9abf-7e523fdcc30f" providerId="ADAL" clId="{C74C7A9E-749C-4A1B-ABD3-03CA6456858E}" dt="2023-10-11T08:17:25.725" v="1498" actId="33553"/>
          <ac:spMkLst>
            <pc:docMk/>
            <pc:sldMk cId="3403563748" sldId="353"/>
            <ac:spMk id="9" creationId="{2ADA4863-8574-FF4B-9588-85A851F555B8}"/>
          </ac:spMkLst>
        </pc:spChg>
        <pc:spChg chg="mod">
          <ac:chgData name="Mari Kvelvane Johansen" userId="b33c8dd3-ae02-46b6-9abf-7e523fdcc30f" providerId="ADAL" clId="{C74C7A9E-749C-4A1B-ABD3-03CA6456858E}" dt="2023-10-11T07:36:20.997" v="279" actId="962"/>
          <ac:spMkLst>
            <pc:docMk/>
            <pc:sldMk cId="3403563748" sldId="353"/>
            <ac:spMk id="11" creationId="{460686DD-D4B2-844E-AC7E-9F2FB9652BEF}"/>
          </ac:spMkLst>
        </pc:spChg>
        <pc:picChg chg="mod">
          <ac:chgData name="Mari Kvelvane Johansen" userId="b33c8dd3-ae02-46b6-9abf-7e523fdcc30f" providerId="ADAL" clId="{C74C7A9E-749C-4A1B-ABD3-03CA6456858E}" dt="2023-10-11T07:36:48.720" v="445" actId="962"/>
          <ac:picMkLst>
            <pc:docMk/>
            <pc:sldMk cId="3403563748" sldId="353"/>
            <ac:picMk id="4" creationId="{18524ADB-477D-09D4-D3D6-56629F4A87EE}"/>
          </ac:picMkLst>
        </pc:picChg>
      </pc:sldChg>
      <pc:sldChg chg="delSp modSp mod">
        <pc:chgData name="Mari Kvelvane Johansen" userId="b33c8dd3-ae02-46b6-9abf-7e523fdcc30f" providerId="ADAL" clId="{C74C7A9E-749C-4A1B-ABD3-03CA6456858E}" dt="2023-10-13T12:47:47.290" v="8352" actId="13244"/>
        <pc:sldMkLst>
          <pc:docMk/>
          <pc:sldMk cId="4251490759" sldId="359"/>
        </pc:sldMkLst>
        <pc:spChg chg="del">
          <ac:chgData name="Mari Kvelvane Johansen" userId="b33c8dd3-ae02-46b6-9abf-7e523fdcc30f" providerId="ADAL" clId="{C74C7A9E-749C-4A1B-ABD3-03CA6456858E}" dt="2023-10-13T12:47:44.714" v="8351" actId="478"/>
          <ac:spMkLst>
            <pc:docMk/>
            <pc:sldMk cId="4251490759" sldId="359"/>
            <ac:spMk id="3" creationId="{86042744-C2A7-40E3-8759-054C56119CD3}"/>
          </ac:spMkLst>
        </pc:spChg>
        <pc:spChg chg="mod ord">
          <ac:chgData name="Mari Kvelvane Johansen" userId="b33c8dd3-ae02-46b6-9abf-7e523fdcc30f" providerId="ADAL" clId="{C74C7A9E-749C-4A1B-ABD3-03CA6456858E}" dt="2023-10-13T12:47:47.290" v="8352" actId="13244"/>
          <ac:spMkLst>
            <pc:docMk/>
            <pc:sldMk cId="4251490759" sldId="359"/>
            <ac:spMk id="8" creationId="{C603E886-65B0-DF4F-B389-F56650EA6A3B}"/>
          </ac:spMkLst>
        </pc:spChg>
        <pc:spChg chg="mod">
          <ac:chgData name="Mari Kvelvane Johansen" userId="b33c8dd3-ae02-46b6-9abf-7e523fdcc30f" providerId="ADAL" clId="{C74C7A9E-749C-4A1B-ABD3-03CA6456858E}" dt="2023-10-11T08:08:39.501" v="1294" actId="962"/>
          <ac:spMkLst>
            <pc:docMk/>
            <pc:sldMk cId="4251490759" sldId="359"/>
            <ac:spMk id="10" creationId="{29FC654B-A09A-C645-8C5F-F441790A8680}"/>
          </ac:spMkLst>
        </pc:spChg>
        <pc:picChg chg="mod">
          <ac:chgData name="Mari Kvelvane Johansen" userId="b33c8dd3-ae02-46b6-9abf-7e523fdcc30f" providerId="ADAL" clId="{C74C7A9E-749C-4A1B-ABD3-03CA6456858E}" dt="2023-10-13T08:41:46.223" v="3985" actId="962"/>
          <ac:picMkLst>
            <pc:docMk/>
            <pc:sldMk cId="4251490759" sldId="359"/>
            <ac:picMk id="9" creationId="{1C04B020-687F-4E7C-BB27-B0F18CDB57B6}"/>
          </ac:picMkLst>
        </pc:picChg>
      </pc:sldChg>
      <pc:sldChg chg="delSp modSp mod addCm modCm modNotesTx">
        <pc:chgData name="Mari Kvelvane Johansen" userId="b33c8dd3-ae02-46b6-9abf-7e523fdcc30f" providerId="ADAL" clId="{C74C7A9E-749C-4A1B-ABD3-03CA6456858E}" dt="2023-10-20T10:42:09.945" v="9536" actId="1076"/>
        <pc:sldMkLst>
          <pc:docMk/>
          <pc:sldMk cId="2366795237" sldId="360"/>
        </pc:sldMkLst>
        <pc:spChg chg="mod">
          <ac:chgData name="Mari Kvelvane Johansen" userId="b33c8dd3-ae02-46b6-9abf-7e523fdcc30f" providerId="ADAL" clId="{C74C7A9E-749C-4A1B-ABD3-03CA6456858E}" dt="2023-10-16T14:13:21.970" v="9493" actId="20577"/>
          <ac:spMkLst>
            <pc:docMk/>
            <pc:sldMk cId="2366795237" sldId="360"/>
            <ac:spMk id="2" creationId="{41ECEA01-E59B-4F66-81B3-62015A8E8B4D}"/>
          </ac:spMkLst>
        </pc:spChg>
        <pc:spChg chg="del">
          <ac:chgData name="Mari Kvelvane Johansen" userId="b33c8dd3-ae02-46b6-9abf-7e523fdcc30f" providerId="ADAL" clId="{C74C7A9E-749C-4A1B-ABD3-03CA6456858E}" dt="2023-10-13T12:47:55.601" v="8353" actId="478"/>
          <ac:spMkLst>
            <pc:docMk/>
            <pc:sldMk cId="2366795237" sldId="360"/>
            <ac:spMk id="4" creationId="{8E835A98-9334-47BF-BB8F-4029084D5570}"/>
          </ac:spMkLst>
        </pc:spChg>
        <pc:spChg chg="mod ord">
          <ac:chgData name="Mari Kvelvane Johansen" userId="b33c8dd3-ae02-46b6-9abf-7e523fdcc30f" providerId="ADAL" clId="{C74C7A9E-749C-4A1B-ABD3-03CA6456858E}" dt="2023-10-13T12:48:00.478" v="8354" actId="13244"/>
          <ac:spMkLst>
            <pc:docMk/>
            <pc:sldMk cId="2366795237" sldId="360"/>
            <ac:spMk id="6" creationId="{78F0FD9C-5C9F-0B44-A823-FD24841C9611}"/>
          </ac:spMkLst>
        </pc:spChg>
        <pc:picChg chg="mod ord">
          <ac:chgData name="Mari Kvelvane Johansen" userId="b33c8dd3-ae02-46b6-9abf-7e523fdcc30f" providerId="ADAL" clId="{C74C7A9E-749C-4A1B-ABD3-03CA6456858E}" dt="2023-10-20T10:42:09.945" v="9536" actId="1076"/>
          <ac:picMkLst>
            <pc:docMk/>
            <pc:sldMk cId="2366795237" sldId="360"/>
            <ac:picMk id="7" creationId="{FC80EB4C-BEA4-4567-BC3D-58A6A7190E83}"/>
          </ac:picMkLst>
        </pc:picChg>
        <pc:extLst>
          <p:ext xmlns:p="http://schemas.openxmlformats.org/presentationml/2006/main" uri="{D6D511B9-2390-475A-947B-AFAB55BFBCF1}">
            <pc226:cmChg xmlns:pc226="http://schemas.microsoft.com/office/powerpoint/2022/06/main/command" chg="mod">
              <pc226:chgData name="Mari Kvelvane Johansen" userId="b33c8dd3-ae02-46b6-9abf-7e523fdcc30f" providerId="ADAL" clId="{C74C7A9E-749C-4A1B-ABD3-03CA6456858E}" dt="2023-10-16T14:13:03.064" v="9491" actId="21"/>
              <pc2:cmMkLst xmlns:pc2="http://schemas.microsoft.com/office/powerpoint/2019/9/main/command">
                <pc:docMk/>
                <pc:sldMk cId="2366795237" sldId="360"/>
                <pc2:cmMk id="{54F6F71A-D22F-4293-AFC5-EBB452511186}"/>
              </pc2:cmMkLst>
            </pc226:cmChg>
            <pc226:cmChg xmlns:pc226="http://schemas.microsoft.com/office/powerpoint/2022/06/main/command" chg="add mod">
              <pc226:chgData name="Mari Kvelvane Johansen" userId="b33c8dd3-ae02-46b6-9abf-7e523fdcc30f" providerId="ADAL" clId="{C74C7A9E-749C-4A1B-ABD3-03CA6456858E}" dt="2023-10-16T14:13:21.970" v="9493" actId="20577"/>
              <pc2:cmMkLst xmlns:pc2="http://schemas.microsoft.com/office/powerpoint/2019/9/main/command">
                <pc:docMk/>
                <pc:sldMk cId="2366795237" sldId="360"/>
                <pc2:cmMk id="{8031E4FD-2DDC-4C27-97AE-4860317ACD33}"/>
              </pc2:cmMkLst>
            </pc226:cmChg>
          </p:ext>
        </pc:extLst>
      </pc:sldChg>
      <pc:sldChg chg="modSp mod modNotesTx">
        <pc:chgData name="Mari Kvelvane Johansen" userId="b33c8dd3-ae02-46b6-9abf-7e523fdcc30f" providerId="ADAL" clId="{C74C7A9E-749C-4A1B-ABD3-03CA6456858E}" dt="2023-10-20T11:29:24.297" v="11556" actId="20577"/>
        <pc:sldMkLst>
          <pc:docMk/>
          <pc:sldMk cId="2636710732" sldId="362"/>
        </pc:sldMkLst>
        <pc:spChg chg="mod">
          <ac:chgData name="Mari Kvelvane Johansen" userId="b33c8dd3-ae02-46b6-9abf-7e523fdcc30f" providerId="ADAL" clId="{C74C7A9E-749C-4A1B-ABD3-03CA6456858E}" dt="2023-10-11T08:16:12.334" v="1489" actId="33553"/>
          <ac:spMkLst>
            <pc:docMk/>
            <pc:sldMk cId="2636710732" sldId="362"/>
            <ac:spMk id="6" creationId="{4E53A228-253A-8145-81FB-4EC3BD54FBA3}"/>
          </ac:spMkLst>
        </pc:spChg>
        <pc:spChg chg="ord">
          <ac:chgData name="Mari Kvelvane Johansen" userId="b33c8dd3-ae02-46b6-9abf-7e523fdcc30f" providerId="ADAL" clId="{C74C7A9E-749C-4A1B-ABD3-03CA6456858E}" dt="2023-10-13T08:51:00.158" v="5518" actId="13244"/>
          <ac:spMkLst>
            <pc:docMk/>
            <pc:sldMk cId="2636710732" sldId="362"/>
            <ac:spMk id="9" creationId="{8B6F5ADD-3F32-DF4B-8F16-DD17ACD15450}"/>
          </ac:spMkLst>
        </pc:spChg>
        <pc:picChg chg="mod">
          <ac:chgData name="Mari Kvelvane Johansen" userId="b33c8dd3-ae02-46b6-9abf-7e523fdcc30f" providerId="ADAL" clId="{C74C7A9E-749C-4A1B-ABD3-03CA6456858E}" dt="2023-10-13T08:51:31.145" v="5674" actId="962"/>
          <ac:picMkLst>
            <pc:docMk/>
            <pc:sldMk cId="2636710732" sldId="362"/>
            <ac:picMk id="8" creationId="{A590033B-1F6C-2645-9775-D82643BF59B8}"/>
          </ac:picMkLst>
        </pc:picChg>
      </pc:sldChg>
      <pc:sldChg chg="modSp mod modNotesTx">
        <pc:chgData name="Mari Kvelvane Johansen" userId="b33c8dd3-ae02-46b6-9abf-7e523fdcc30f" providerId="ADAL" clId="{C74C7A9E-749C-4A1B-ABD3-03CA6456858E}" dt="2023-10-20T11:18:14.542" v="10895" actId="20577"/>
        <pc:sldMkLst>
          <pc:docMk/>
          <pc:sldMk cId="2903957395" sldId="363"/>
        </pc:sldMkLst>
        <pc:spChg chg="mod ord">
          <ac:chgData name="Mari Kvelvane Johansen" userId="b33c8dd3-ae02-46b6-9abf-7e523fdcc30f" providerId="ADAL" clId="{C74C7A9E-749C-4A1B-ABD3-03CA6456858E}" dt="2023-10-13T08:48:59.280" v="5011" actId="13244"/>
          <ac:spMkLst>
            <pc:docMk/>
            <pc:sldMk cId="2903957395" sldId="363"/>
            <ac:spMk id="4" creationId="{61721056-385B-46CB-83CD-CEA84EE179DB}"/>
          </ac:spMkLst>
        </pc:spChg>
        <pc:spChg chg="ord">
          <ac:chgData name="Mari Kvelvane Johansen" userId="b33c8dd3-ae02-46b6-9abf-7e523fdcc30f" providerId="ADAL" clId="{C74C7A9E-749C-4A1B-ABD3-03CA6456858E}" dt="2023-10-13T08:48:57.120" v="5010" actId="13244"/>
          <ac:spMkLst>
            <pc:docMk/>
            <pc:sldMk cId="2903957395" sldId="363"/>
            <ac:spMk id="13" creationId="{1FC6FD2B-950B-FF4E-919C-E2A2DD8B679D}"/>
          </ac:spMkLst>
        </pc:spChg>
        <pc:picChg chg="mod">
          <ac:chgData name="Mari Kvelvane Johansen" userId="b33c8dd3-ae02-46b6-9abf-7e523fdcc30f" providerId="ADAL" clId="{C74C7A9E-749C-4A1B-ABD3-03CA6456858E}" dt="2023-10-13T08:50:41.213" v="5517" actId="962"/>
          <ac:picMkLst>
            <pc:docMk/>
            <pc:sldMk cId="2903957395" sldId="363"/>
            <ac:picMk id="12" creationId="{CEB564D9-DABB-4B45-982C-C1B68958C470}"/>
          </ac:picMkLst>
        </pc:picChg>
      </pc:sldChg>
      <pc:sldChg chg="delSp modSp mod modNotesTx">
        <pc:chgData name="Mari Kvelvane Johansen" userId="b33c8dd3-ae02-46b6-9abf-7e523fdcc30f" providerId="ADAL" clId="{C74C7A9E-749C-4A1B-ABD3-03CA6456858E}" dt="2023-10-20T10:47:36.443" v="10302" actId="20577"/>
        <pc:sldMkLst>
          <pc:docMk/>
          <pc:sldMk cId="1827571241" sldId="365"/>
        </pc:sldMkLst>
        <pc:spChg chg="del mod">
          <ac:chgData name="Mari Kvelvane Johansen" userId="b33c8dd3-ae02-46b6-9abf-7e523fdcc30f" providerId="ADAL" clId="{C74C7A9E-749C-4A1B-ABD3-03CA6456858E}" dt="2023-10-13T08:46:44.509" v="4683" actId="478"/>
          <ac:spMkLst>
            <pc:docMk/>
            <pc:sldMk cId="1827571241" sldId="365"/>
            <ac:spMk id="4" creationId="{DAAD1A92-18F1-46CD-A5B9-314B4182FB46}"/>
          </ac:spMkLst>
        </pc:spChg>
        <pc:spChg chg="mod">
          <ac:chgData name="Mari Kvelvane Johansen" userId="b33c8dd3-ae02-46b6-9abf-7e523fdcc30f" providerId="ADAL" clId="{C74C7A9E-749C-4A1B-ABD3-03CA6456858E}" dt="2023-10-11T08:14:57.516" v="1482" actId="33553"/>
          <ac:spMkLst>
            <pc:docMk/>
            <pc:sldMk cId="1827571241" sldId="365"/>
            <ac:spMk id="6" creationId="{EDE8A2E2-6A7E-C54E-A221-A447AE13DBCD}"/>
          </ac:spMkLst>
        </pc:spChg>
      </pc:sldChg>
      <pc:sldChg chg="delSp modSp mod">
        <pc:chgData name="Mari Kvelvane Johansen" userId="b33c8dd3-ae02-46b6-9abf-7e523fdcc30f" providerId="ADAL" clId="{C74C7A9E-749C-4A1B-ABD3-03CA6456858E}" dt="2023-10-13T12:50:45.585" v="8472" actId="478"/>
        <pc:sldMkLst>
          <pc:docMk/>
          <pc:sldMk cId="4144695028" sldId="369"/>
        </pc:sldMkLst>
        <pc:spChg chg="del">
          <ac:chgData name="Mari Kvelvane Johansen" userId="b33c8dd3-ae02-46b6-9abf-7e523fdcc30f" providerId="ADAL" clId="{C74C7A9E-749C-4A1B-ABD3-03CA6456858E}" dt="2023-10-13T12:50:45.585" v="8472" actId="478"/>
          <ac:spMkLst>
            <pc:docMk/>
            <pc:sldMk cId="4144695028" sldId="369"/>
            <ac:spMk id="4" creationId="{B607C62D-4D50-449D-93E8-D20007687D30}"/>
          </ac:spMkLst>
        </pc:spChg>
        <pc:spChg chg="mod ord">
          <ac:chgData name="Mari Kvelvane Johansen" userId="b33c8dd3-ae02-46b6-9abf-7e523fdcc30f" providerId="ADAL" clId="{C74C7A9E-749C-4A1B-ABD3-03CA6456858E}" dt="2023-10-13T12:50:41.711" v="8471" actId="13244"/>
          <ac:spMkLst>
            <pc:docMk/>
            <pc:sldMk cId="4144695028" sldId="369"/>
            <ac:spMk id="8" creationId="{E63E072A-ADF3-DA4D-BF8C-3DAA2B115DD5}"/>
          </ac:spMkLst>
        </pc:spChg>
        <pc:picChg chg="mod">
          <ac:chgData name="Mari Kvelvane Johansen" userId="b33c8dd3-ae02-46b6-9abf-7e523fdcc30f" providerId="ADAL" clId="{C74C7A9E-749C-4A1B-ABD3-03CA6456858E}" dt="2023-10-13T08:44:11.855" v="4507" actId="962"/>
          <ac:picMkLst>
            <pc:docMk/>
            <pc:sldMk cId="4144695028" sldId="369"/>
            <ac:picMk id="9" creationId="{1099F8EA-D35F-2299-638C-F92E2B0B6F0E}"/>
          </ac:picMkLst>
        </pc:picChg>
      </pc:sldChg>
      <pc:sldChg chg="addSp delSp modSp mod setBg modNotesTx">
        <pc:chgData name="Mari Kvelvane Johansen" userId="b33c8dd3-ae02-46b6-9abf-7e523fdcc30f" providerId="ADAL" clId="{C74C7A9E-749C-4A1B-ABD3-03CA6456858E}" dt="2023-10-25T12:41:16.823" v="15120" actId="20577"/>
        <pc:sldMkLst>
          <pc:docMk/>
          <pc:sldMk cId="3722308636" sldId="4219"/>
        </pc:sldMkLst>
        <pc:spChg chg="del mod">
          <ac:chgData name="Mari Kvelvane Johansen" userId="b33c8dd3-ae02-46b6-9abf-7e523fdcc30f" providerId="ADAL" clId="{C74C7A9E-749C-4A1B-ABD3-03CA6456858E}" dt="2023-10-13T12:37:44.183" v="8067" actId="478"/>
          <ac:spMkLst>
            <pc:docMk/>
            <pc:sldMk cId="3722308636" sldId="4219"/>
            <ac:spMk id="3" creationId="{1C871EAB-F111-4DCA-9978-D6F99F1DB2CB}"/>
          </ac:spMkLst>
        </pc:spChg>
        <pc:spChg chg="mod">
          <ac:chgData name="Mari Kvelvane Johansen" userId="b33c8dd3-ae02-46b6-9abf-7e523fdcc30f" providerId="ADAL" clId="{C74C7A9E-749C-4A1B-ABD3-03CA6456858E}" dt="2023-10-25T12:33:42.250" v="14597" actId="20577"/>
          <ac:spMkLst>
            <pc:docMk/>
            <pc:sldMk cId="3722308636" sldId="4219"/>
            <ac:spMk id="6" creationId="{309794EF-616E-47F0-A6BE-B954490A3768}"/>
          </ac:spMkLst>
        </pc:spChg>
        <pc:spChg chg="mod ord">
          <ac:chgData name="Mari Kvelvane Johansen" userId="b33c8dd3-ae02-46b6-9abf-7e523fdcc30f" providerId="ADAL" clId="{C74C7A9E-749C-4A1B-ABD3-03CA6456858E}" dt="2023-10-13T12:37:50.917" v="8068" actId="13244"/>
          <ac:spMkLst>
            <pc:docMk/>
            <pc:sldMk cId="3722308636" sldId="4219"/>
            <ac:spMk id="7" creationId="{BC73E2A0-1597-5D46-8AC4-61656619C19B}"/>
          </ac:spMkLst>
        </pc:spChg>
        <pc:spChg chg="del mod">
          <ac:chgData name="Mari Kvelvane Johansen" userId="b33c8dd3-ae02-46b6-9abf-7e523fdcc30f" providerId="ADAL" clId="{C74C7A9E-749C-4A1B-ABD3-03CA6456858E}" dt="2023-10-11T07:48:55.447" v="894" actId="478"/>
          <ac:spMkLst>
            <pc:docMk/>
            <pc:sldMk cId="3722308636" sldId="4219"/>
            <ac:spMk id="9" creationId="{B1C82A57-88E9-7D46-AD63-EE1406EE0554}"/>
          </ac:spMkLst>
        </pc:spChg>
        <pc:grpChg chg="del">
          <ac:chgData name="Mari Kvelvane Johansen" userId="b33c8dd3-ae02-46b6-9abf-7e523fdcc30f" providerId="ADAL" clId="{C74C7A9E-749C-4A1B-ABD3-03CA6456858E}" dt="2023-10-11T07:48:08.074" v="891" actId="478"/>
          <ac:grpSpMkLst>
            <pc:docMk/>
            <pc:sldMk cId="3722308636" sldId="4219"/>
            <ac:grpSpMk id="10" creationId="{0BE1D35D-0D13-0942-85E2-DE42D631CA13}"/>
          </ac:grpSpMkLst>
        </pc:grpChg>
        <pc:picChg chg="add del mod">
          <ac:chgData name="Mari Kvelvane Johansen" userId="b33c8dd3-ae02-46b6-9abf-7e523fdcc30f" providerId="ADAL" clId="{C74C7A9E-749C-4A1B-ABD3-03CA6456858E}" dt="2023-10-11T07:49:43.106" v="897" actId="478"/>
          <ac:picMkLst>
            <pc:docMk/>
            <pc:sldMk cId="3722308636" sldId="4219"/>
            <ac:picMk id="4" creationId="{B20EFF91-7E26-154C-A308-BFAD205583CE}"/>
          </ac:picMkLst>
        </pc:picChg>
        <pc:picChg chg="add del mod">
          <ac:chgData name="Mari Kvelvane Johansen" userId="b33c8dd3-ae02-46b6-9abf-7e523fdcc30f" providerId="ADAL" clId="{C74C7A9E-749C-4A1B-ABD3-03CA6456858E}" dt="2023-10-11T07:56:09.584" v="1034" actId="478"/>
          <ac:picMkLst>
            <pc:docMk/>
            <pc:sldMk cId="3722308636" sldId="4219"/>
            <ac:picMk id="11" creationId="{26FE61A5-A548-CDB9-6AD0-0279230467FB}"/>
          </ac:picMkLst>
        </pc:picChg>
        <pc:picChg chg="add mod">
          <ac:chgData name="Mari Kvelvane Johansen" userId="b33c8dd3-ae02-46b6-9abf-7e523fdcc30f" providerId="ADAL" clId="{C74C7A9E-749C-4A1B-ABD3-03CA6456858E}" dt="2023-10-11T07:57:07.837" v="1210" actId="962"/>
          <ac:picMkLst>
            <pc:docMk/>
            <pc:sldMk cId="3722308636" sldId="4219"/>
            <ac:picMk id="12" creationId="{60FDE3A7-0C1F-CA83-AB62-115658C3825B}"/>
          </ac:picMkLst>
        </pc:picChg>
      </pc:sldChg>
      <pc:sldChg chg="addSp delSp modSp mod modNotesTx">
        <pc:chgData name="Mari Kvelvane Johansen" userId="b33c8dd3-ae02-46b6-9abf-7e523fdcc30f" providerId="ADAL" clId="{C74C7A9E-749C-4A1B-ABD3-03CA6456858E}" dt="2023-10-25T12:58:05.322" v="15876" actId="5793"/>
        <pc:sldMkLst>
          <pc:docMk/>
          <pc:sldMk cId="3110114453" sldId="4220"/>
        </pc:sldMkLst>
        <pc:spChg chg="mod">
          <ac:chgData name="Mari Kvelvane Johansen" userId="b33c8dd3-ae02-46b6-9abf-7e523fdcc30f" providerId="ADAL" clId="{C74C7A9E-749C-4A1B-ABD3-03CA6456858E}" dt="2023-10-25T12:48:05.786" v="15191" actId="5793"/>
          <ac:spMkLst>
            <pc:docMk/>
            <pc:sldMk cId="3110114453" sldId="4220"/>
            <ac:spMk id="2" creationId="{77DD096F-2159-42CC-89F1-3FDCEDF287D5}"/>
          </ac:spMkLst>
        </pc:spChg>
        <pc:spChg chg="mod ord">
          <ac:chgData name="Mari Kvelvane Johansen" userId="b33c8dd3-ae02-46b6-9abf-7e523fdcc30f" providerId="ADAL" clId="{C74C7A9E-749C-4A1B-ABD3-03CA6456858E}" dt="2023-10-25T12:47:14.879" v="15184" actId="20577"/>
          <ac:spMkLst>
            <pc:docMk/>
            <pc:sldMk cId="3110114453" sldId="4220"/>
            <ac:spMk id="7" creationId="{3890C721-3D32-1246-ADAF-920E48D4FEE7}"/>
          </ac:spMkLst>
        </pc:spChg>
        <pc:spChg chg="del">
          <ac:chgData name="Mari Kvelvane Johansen" userId="b33c8dd3-ae02-46b6-9abf-7e523fdcc30f" providerId="ADAL" clId="{C74C7A9E-749C-4A1B-ABD3-03CA6456858E}" dt="2023-10-13T12:42:00.143" v="8325" actId="478"/>
          <ac:spMkLst>
            <pc:docMk/>
            <pc:sldMk cId="3110114453" sldId="4220"/>
            <ac:spMk id="12" creationId="{E258D87A-577C-C546-8880-2AB6519CCF1C}"/>
          </ac:spMkLst>
        </pc:spChg>
        <pc:spChg chg="mod">
          <ac:chgData name="Mari Kvelvane Johansen" userId="b33c8dd3-ae02-46b6-9abf-7e523fdcc30f" providerId="ADAL" clId="{C74C7A9E-749C-4A1B-ABD3-03CA6456858E}" dt="2023-10-11T08:07:11.358" v="1289" actId="962"/>
          <ac:spMkLst>
            <pc:docMk/>
            <pc:sldMk cId="3110114453" sldId="4220"/>
            <ac:spMk id="13" creationId="{96000922-DBB3-FE4D-BCE5-9DCADAA4C0E9}"/>
          </ac:spMkLst>
        </pc:spChg>
        <pc:spChg chg="mod">
          <ac:chgData name="Mari Kvelvane Johansen" userId="b33c8dd3-ae02-46b6-9abf-7e523fdcc30f" providerId="ADAL" clId="{C74C7A9E-749C-4A1B-ABD3-03CA6456858E}" dt="2023-10-13T08:26:40.017" v="1549" actId="164"/>
          <ac:spMkLst>
            <pc:docMk/>
            <pc:sldMk cId="3110114453" sldId="4220"/>
            <ac:spMk id="15" creationId="{33C30ADF-6259-9E41-B9FB-3CF42AA2CC0F}"/>
          </ac:spMkLst>
        </pc:spChg>
        <pc:spChg chg="mod">
          <ac:chgData name="Mari Kvelvane Johansen" userId="b33c8dd3-ae02-46b6-9abf-7e523fdcc30f" providerId="ADAL" clId="{C74C7A9E-749C-4A1B-ABD3-03CA6456858E}" dt="2023-10-13T08:26:40.017" v="1549" actId="164"/>
          <ac:spMkLst>
            <pc:docMk/>
            <pc:sldMk cId="3110114453" sldId="4220"/>
            <ac:spMk id="16" creationId="{9B7EB25E-8EE2-A946-9096-40FB2E22ECF6}"/>
          </ac:spMkLst>
        </pc:spChg>
        <pc:spChg chg="mod">
          <ac:chgData name="Mari Kvelvane Johansen" userId="b33c8dd3-ae02-46b6-9abf-7e523fdcc30f" providerId="ADAL" clId="{C74C7A9E-749C-4A1B-ABD3-03CA6456858E}" dt="2023-10-13T08:26:40.017" v="1549" actId="164"/>
          <ac:spMkLst>
            <pc:docMk/>
            <pc:sldMk cId="3110114453" sldId="4220"/>
            <ac:spMk id="17" creationId="{7645CEEE-792B-304A-A89E-F816B49FF2EB}"/>
          </ac:spMkLst>
        </pc:spChg>
        <pc:grpChg chg="add mod">
          <ac:chgData name="Mari Kvelvane Johansen" userId="b33c8dd3-ae02-46b6-9abf-7e523fdcc30f" providerId="ADAL" clId="{C74C7A9E-749C-4A1B-ABD3-03CA6456858E}" dt="2023-10-13T08:35:04.623" v="3099" actId="962"/>
          <ac:grpSpMkLst>
            <pc:docMk/>
            <pc:sldMk cId="3110114453" sldId="4220"/>
            <ac:grpSpMk id="3" creationId="{E54A9E97-9125-66CE-8F25-ED0B85B28407}"/>
          </ac:grpSpMkLst>
        </pc:grpChg>
        <pc:picChg chg="mod">
          <ac:chgData name="Mari Kvelvane Johansen" userId="b33c8dd3-ae02-46b6-9abf-7e523fdcc30f" providerId="ADAL" clId="{C74C7A9E-749C-4A1B-ABD3-03CA6456858E}" dt="2023-10-13T08:26:40.017" v="1549" actId="164"/>
          <ac:picMkLst>
            <pc:docMk/>
            <pc:sldMk cId="3110114453" sldId="4220"/>
            <ac:picMk id="14" creationId="{86861EF8-D9B8-734E-8974-EE99E8466BBD}"/>
          </ac:picMkLst>
        </pc:picChg>
        <pc:picChg chg="mod">
          <ac:chgData name="Mari Kvelvane Johansen" userId="b33c8dd3-ae02-46b6-9abf-7e523fdcc30f" providerId="ADAL" clId="{C74C7A9E-749C-4A1B-ABD3-03CA6456858E}" dt="2023-10-13T08:26:40.017" v="1549" actId="164"/>
          <ac:picMkLst>
            <pc:docMk/>
            <pc:sldMk cId="3110114453" sldId="4220"/>
            <ac:picMk id="21" creationId="{10C191FA-815D-2545-ABD6-778DC6227E32}"/>
          </ac:picMkLst>
        </pc:picChg>
        <pc:picChg chg="mod">
          <ac:chgData name="Mari Kvelvane Johansen" userId="b33c8dd3-ae02-46b6-9abf-7e523fdcc30f" providerId="ADAL" clId="{C74C7A9E-749C-4A1B-ABD3-03CA6456858E}" dt="2023-10-13T08:26:40.017" v="1549" actId="164"/>
          <ac:picMkLst>
            <pc:docMk/>
            <pc:sldMk cId="3110114453" sldId="4220"/>
            <ac:picMk id="22" creationId="{57EC2ED2-7FE2-5449-B615-1B7A8A47F4CF}"/>
          </ac:picMkLst>
        </pc:picChg>
        <pc:picChg chg="mod">
          <ac:chgData name="Mari Kvelvane Johansen" userId="b33c8dd3-ae02-46b6-9abf-7e523fdcc30f" providerId="ADAL" clId="{C74C7A9E-749C-4A1B-ABD3-03CA6456858E}" dt="2023-10-13T08:26:40.017" v="1549" actId="164"/>
          <ac:picMkLst>
            <pc:docMk/>
            <pc:sldMk cId="3110114453" sldId="4220"/>
            <ac:picMk id="23" creationId="{47450E90-CAD3-7A47-B19A-5439B525BFEB}"/>
          </ac:picMkLst>
        </pc:picChg>
        <pc:cxnChg chg="mod">
          <ac:chgData name="Mari Kvelvane Johansen" userId="b33c8dd3-ae02-46b6-9abf-7e523fdcc30f" providerId="ADAL" clId="{C74C7A9E-749C-4A1B-ABD3-03CA6456858E}" dt="2023-10-13T08:26:40.017" v="1549" actId="164"/>
          <ac:cxnSpMkLst>
            <pc:docMk/>
            <pc:sldMk cId="3110114453" sldId="4220"/>
            <ac:cxnSpMk id="18" creationId="{1D0D956A-0DF1-DB4D-913C-35E9B9AC676E}"/>
          </ac:cxnSpMkLst>
        </pc:cxnChg>
        <pc:cxnChg chg="mod">
          <ac:chgData name="Mari Kvelvane Johansen" userId="b33c8dd3-ae02-46b6-9abf-7e523fdcc30f" providerId="ADAL" clId="{C74C7A9E-749C-4A1B-ABD3-03CA6456858E}" dt="2023-10-13T08:26:40.017" v="1549" actId="164"/>
          <ac:cxnSpMkLst>
            <pc:docMk/>
            <pc:sldMk cId="3110114453" sldId="4220"/>
            <ac:cxnSpMk id="19" creationId="{EA6D5939-D9BE-BB49-92D6-9FD3FDA8E0C8}"/>
          </ac:cxnSpMkLst>
        </pc:cxnChg>
        <pc:cxnChg chg="mod">
          <ac:chgData name="Mari Kvelvane Johansen" userId="b33c8dd3-ae02-46b6-9abf-7e523fdcc30f" providerId="ADAL" clId="{C74C7A9E-749C-4A1B-ABD3-03CA6456858E}" dt="2023-10-13T08:26:40.017" v="1549" actId="164"/>
          <ac:cxnSpMkLst>
            <pc:docMk/>
            <pc:sldMk cId="3110114453" sldId="4220"/>
            <ac:cxnSpMk id="20" creationId="{E7376462-2A22-D24D-9C74-AD88E4602BFF}"/>
          </ac:cxnSpMkLst>
        </pc:cxnChg>
      </pc:sldChg>
      <pc:sldChg chg="delSp modSp mod">
        <pc:chgData name="Mari Kvelvane Johansen" userId="b33c8dd3-ae02-46b6-9abf-7e523fdcc30f" providerId="ADAL" clId="{C74C7A9E-749C-4A1B-ABD3-03CA6456858E}" dt="2023-10-13T12:47:25.170" v="8350" actId="962"/>
        <pc:sldMkLst>
          <pc:docMk/>
          <pc:sldMk cId="3101840903" sldId="4221"/>
        </pc:sldMkLst>
        <pc:spChg chg="del mod">
          <ac:chgData name="Mari Kvelvane Johansen" userId="b33c8dd3-ae02-46b6-9abf-7e523fdcc30f" providerId="ADAL" clId="{C74C7A9E-749C-4A1B-ABD3-03CA6456858E}" dt="2023-10-13T12:47:13.530" v="8328" actId="478"/>
          <ac:spMkLst>
            <pc:docMk/>
            <pc:sldMk cId="3101840903" sldId="4221"/>
            <ac:spMk id="3" creationId="{FA1B773A-DB74-4174-9776-18C6BA6C9016}"/>
          </ac:spMkLst>
        </pc:spChg>
        <pc:spChg chg="mod ord">
          <ac:chgData name="Mari Kvelvane Johansen" userId="b33c8dd3-ae02-46b6-9abf-7e523fdcc30f" providerId="ADAL" clId="{C74C7A9E-749C-4A1B-ABD3-03CA6456858E}" dt="2023-10-13T12:47:06.027" v="8326" actId="13244"/>
          <ac:spMkLst>
            <pc:docMk/>
            <pc:sldMk cId="3101840903" sldId="4221"/>
            <ac:spMk id="5" creationId="{E72B0727-D5F4-7C43-B3CC-5D4FA6E0D45B}"/>
          </ac:spMkLst>
        </pc:spChg>
        <pc:spChg chg="mod">
          <ac:chgData name="Mari Kvelvane Johansen" userId="b33c8dd3-ae02-46b6-9abf-7e523fdcc30f" providerId="ADAL" clId="{C74C7A9E-749C-4A1B-ABD3-03CA6456858E}" dt="2023-10-11T08:08:21.356" v="1291" actId="962"/>
          <ac:spMkLst>
            <pc:docMk/>
            <pc:sldMk cId="3101840903" sldId="4221"/>
            <ac:spMk id="7" creationId="{61358E70-A46A-F647-A51B-675054F39A53}"/>
          </ac:spMkLst>
        </pc:spChg>
        <pc:picChg chg="mod">
          <ac:chgData name="Mari Kvelvane Johansen" userId="b33c8dd3-ae02-46b6-9abf-7e523fdcc30f" providerId="ADAL" clId="{C74C7A9E-749C-4A1B-ABD3-03CA6456858E}" dt="2023-10-13T12:47:25.170" v="8350" actId="962"/>
          <ac:picMkLst>
            <pc:docMk/>
            <pc:sldMk cId="3101840903" sldId="4221"/>
            <ac:picMk id="6" creationId="{608C0E36-2D9B-CD48-86E8-E26EB2D87979}"/>
          </ac:picMkLst>
        </pc:picChg>
      </pc:sldChg>
      <pc:sldChg chg="addSp delSp modSp mod modNotesTx">
        <pc:chgData name="Mari Kvelvane Johansen" userId="b33c8dd3-ae02-46b6-9abf-7e523fdcc30f" providerId="ADAL" clId="{C74C7A9E-749C-4A1B-ABD3-03CA6456858E}" dt="2023-10-20T10:44:30.415" v="9768" actId="20577"/>
        <pc:sldMkLst>
          <pc:docMk/>
          <pc:sldMk cId="2862521207" sldId="4223"/>
        </pc:sldMkLst>
        <pc:spChg chg="del mod">
          <ac:chgData name="Mari Kvelvane Johansen" userId="b33c8dd3-ae02-46b6-9abf-7e523fdcc30f" providerId="ADAL" clId="{C74C7A9E-749C-4A1B-ABD3-03CA6456858E}" dt="2023-10-13T08:44:56.234" v="4511" actId="478"/>
          <ac:spMkLst>
            <pc:docMk/>
            <pc:sldMk cId="2862521207" sldId="4223"/>
            <ac:spMk id="2" creationId="{67752DE0-2BD1-DF44-81D3-51F3CF0A4041}"/>
          </ac:spMkLst>
        </pc:spChg>
        <pc:spChg chg="add del mod">
          <ac:chgData name="Mari Kvelvane Johansen" userId="b33c8dd3-ae02-46b6-9abf-7e523fdcc30f" providerId="ADAL" clId="{C74C7A9E-749C-4A1B-ABD3-03CA6456858E}" dt="2023-10-11T08:14:07.992" v="1479"/>
          <ac:spMkLst>
            <pc:docMk/>
            <pc:sldMk cId="2862521207" sldId="4223"/>
            <ac:spMk id="3" creationId="{2196C173-1EB1-8BEB-AB64-484514BFDA09}"/>
          </ac:spMkLst>
        </pc:spChg>
        <pc:spChg chg="mod">
          <ac:chgData name="Mari Kvelvane Johansen" userId="b33c8dd3-ae02-46b6-9abf-7e523fdcc30f" providerId="ADAL" clId="{C74C7A9E-749C-4A1B-ABD3-03CA6456858E}" dt="2023-10-11T08:14:44.900" v="1480" actId="33553"/>
          <ac:spMkLst>
            <pc:docMk/>
            <pc:sldMk cId="2862521207" sldId="4223"/>
            <ac:spMk id="6" creationId="{FBD3D8F0-3D8C-D04A-BBF9-2474446DF778}"/>
          </ac:spMkLst>
        </pc:spChg>
        <pc:grpChg chg="add mod ord">
          <ac:chgData name="Mari Kvelvane Johansen" userId="b33c8dd3-ae02-46b6-9abf-7e523fdcc30f" providerId="ADAL" clId="{C74C7A9E-749C-4A1B-ABD3-03CA6456858E}" dt="2023-10-13T12:53:59.814" v="8883" actId="962"/>
          <ac:grpSpMkLst>
            <pc:docMk/>
            <pc:sldMk cId="2862521207" sldId="4223"/>
            <ac:grpSpMk id="3" creationId="{A29FFDFF-B56A-1B27-60D4-507A048316C1}"/>
          </ac:grpSpMkLst>
        </pc:grpChg>
        <pc:picChg chg="mod">
          <ac:chgData name="Mari Kvelvane Johansen" userId="b33c8dd3-ae02-46b6-9abf-7e523fdcc30f" providerId="ADAL" clId="{C74C7A9E-749C-4A1B-ABD3-03CA6456858E}" dt="2023-10-13T08:46:07.098" v="4679" actId="962"/>
          <ac:picMkLst>
            <pc:docMk/>
            <pc:sldMk cId="2862521207" sldId="4223"/>
            <ac:picMk id="9" creationId="{FBBD27DB-3E3B-814E-AEBF-1E3BA9C7A878}"/>
          </ac:picMkLst>
        </pc:picChg>
        <pc:picChg chg="mod">
          <ac:chgData name="Mari Kvelvane Johansen" userId="b33c8dd3-ae02-46b6-9abf-7e523fdcc30f" providerId="ADAL" clId="{C74C7A9E-749C-4A1B-ABD3-03CA6456858E}" dt="2023-10-13T08:45:13.863" v="4512" actId="164"/>
          <ac:picMkLst>
            <pc:docMk/>
            <pc:sldMk cId="2862521207" sldId="4223"/>
            <ac:picMk id="11" creationId="{EBEE73AA-D232-4C4C-B62A-8F7810ABB757}"/>
          </ac:picMkLst>
        </pc:picChg>
        <pc:picChg chg="mod">
          <ac:chgData name="Mari Kvelvane Johansen" userId="b33c8dd3-ae02-46b6-9abf-7e523fdcc30f" providerId="ADAL" clId="{C74C7A9E-749C-4A1B-ABD3-03CA6456858E}" dt="2023-10-13T08:45:13.863" v="4512" actId="164"/>
          <ac:picMkLst>
            <pc:docMk/>
            <pc:sldMk cId="2862521207" sldId="4223"/>
            <ac:picMk id="13" creationId="{3C7FBE6B-ABCA-7845-ABF6-2032818803FF}"/>
          </ac:picMkLst>
        </pc:picChg>
        <pc:picChg chg="mod">
          <ac:chgData name="Mari Kvelvane Johansen" userId="b33c8dd3-ae02-46b6-9abf-7e523fdcc30f" providerId="ADAL" clId="{C74C7A9E-749C-4A1B-ABD3-03CA6456858E}" dt="2023-10-13T08:45:13.863" v="4512" actId="164"/>
          <ac:picMkLst>
            <pc:docMk/>
            <pc:sldMk cId="2862521207" sldId="4223"/>
            <ac:picMk id="15" creationId="{6CA31149-B125-0942-B7EC-8568B197A16A}"/>
          </ac:picMkLst>
        </pc:picChg>
      </pc:sldChg>
      <pc:sldChg chg="delSp mod">
        <pc:chgData name="Mari Kvelvane Johansen" userId="b33c8dd3-ae02-46b6-9abf-7e523fdcc30f" providerId="ADAL" clId="{C74C7A9E-749C-4A1B-ABD3-03CA6456858E}" dt="2023-10-13T12:41:09.901" v="8321" actId="478"/>
        <pc:sldMkLst>
          <pc:docMk/>
          <pc:sldMk cId="1845482506" sldId="4232"/>
        </pc:sldMkLst>
        <pc:spChg chg="del">
          <ac:chgData name="Mari Kvelvane Johansen" userId="b33c8dd3-ae02-46b6-9abf-7e523fdcc30f" providerId="ADAL" clId="{C74C7A9E-749C-4A1B-ABD3-03CA6456858E}" dt="2023-10-13T12:41:09.901" v="8321" actId="478"/>
          <ac:spMkLst>
            <pc:docMk/>
            <pc:sldMk cId="1845482506" sldId="4232"/>
            <ac:spMk id="3" creationId="{8A712E0A-9EB1-7044-82BD-B268305B7DD8}"/>
          </ac:spMkLst>
        </pc:spChg>
      </pc:sldChg>
      <pc:sldChg chg="delSp mod">
        <pc:chgData name="Mari Kvelvane Johansen" userId="b33c8dd3-ae02-46b6-9abf-7e523fdcc30f" providerId="ADAL" clId="{C74C7A9E-749C-4A1B-ABD3-03CA6456858E}" dt="2023-10-13T12:48:19.195" v="8356" actId="478"/>
        <pc:sldMkLst>
          <pc:docMk/>
          <pc:sldMk cId="2135803913" sldId="4233"/>
        </pc:sldMkLst>
        <pc:spChg chg="del">
          <ac:chgData name="Mari Kvelvane Johansen" userId="b33c8dd3-ae02-46b6-9abf-7e523fdcc30f" providerId="ADAL" clId="{C74C7A9E-749C-4A1B-ABD3-03CA6456858E}" dt="2023-10-13T12:48:19.195" v="8356" actId="478"/>
          <ac:spMkLst>
            <pc:docMk/>
            <pc:sldMk cId="2135803913" sldId="4233"/>
            <ac:spMk id="3" creationId="{8A712E0A-9EB1-7044-82BD-B268305B7DD8}"/>
          </ac:spMkLst>
        </pc:spChg>
      </pc:sldChg>
      <pc:sldChg chg="delSp modSp mod">
        <pc:chgData name="Mari Kvelvane Johansen" userId="b33c8dd3-ae02-46b6-9abf-7e523fdcc30f" providerId="ADAL" clId="{C74C7A9E-749C-4A1B-ABD3-03CA6456858E}" dt="2023-10-13T12:49:34.470" v="8463" actId="962"/>
        <pc:sldMkLst>
          <pc:docMk/>
          <pc:sldMk cId="806479274" sldId="4247"/>
        </pc:sldMkLst>
        <pc:spChg chg="del">
          <ac:chgData name="Mari Kvelvane Johansen" userId="b33c8dd3-ae02-46b6-9abf-7e523fdcc30f" providerId="ADAL" clId="{C74C7A9E-749C-4A1B-ABD3-03CA6456858E}" dt="2023-10-13T12:49:25.147" v="8445" actId="478"/>
          <ac:spMkLst>
            <pc:docMk/>
            <pc:sldMk cId="806479274" sldId="4247"/>
            <ac:spMk id="3" creationId="{7CBC82A0-13B2-4F07-AE87-652C6C301257}"/>
          </ac:spMkLst>
        </pc:spChg>
        <pc:spChg chg="mod ord">
          <ac:chgData name="Mari Kvelvane Johansen" userId="b33c8dd3-ae02-46b6-9abf-7e523fdcc30f" providerId="ADAL" clId="{C74C7A9E-749C-4A1B-ABD3-03CA6456858E}" dt="2023-10-13T12:49:16.856" v="8444" actId="13244"/>
          <ac:spMkLst>
            <pc:docMk/>
            <pc:sldMk cId="806479274" sldId="4247"/>
            <ac:spMk id="5" creationId="{FBAF2562-1D9B-423F-9F5E-6C9B059CBB54}"/>
          </ac:spMkLst>
        </pc:spChg>
        <pc:spChg chg="mod">
          <ac:chgData name="Mari Kvelvane Johansen" userId="b33c8dd3-ae02-46b6-9abf-7e523fdcc30f" providerId="ADAL" clId="{C74C7A9E-749C-4A1B-ABD3-03CA6456858E}" dt="2023-10-11T08:08:45.759" v="1296" actId="962"/>
          <ac:spMkLst>
            <pc:docMk/>
            <pc:sldMk cId="806479274" sldId="4247"/>
            <ac:spMk id="6" creationId="{CE58B1EF-8CB4-6541-A84A-FA2AD15085F9}"/>
          </ac:spMkLst>
        </pc:spChg>
        <pc:picChg chg="mod">
          <ac:chgData name="Mari Kvelvane Johansen" userId="b33c8dd3-ae02-46b6-9abf-7e523fdcc30f" providerId="ADAL" clId="{C74C7A9E-749C-4A1B-ABD3-03CA6456858E}" dt="2023-10-13T12:49:34.470" v="8463" actId="962"/>
          <ac:picMkLst>
            <pc:docMk/>
            <pc:sldMk cId="806479274" sldId="4247"/>
            <ac:picMk id="8" creationId="{82C47D6A-5D63-49FD-8860-BA7C69260BAF}"/>
          </ac:picMkLst>
        </pc:picChg>
      </pc:sldChg>
      <pc:sldChg chg="delSp modSp mod">
        <pc:chgData name="Mari Kvelvane Johansen" userId="b33c8dd3-ae02-46b6-9abf-7e523fdcc30f" providerId="ADAL" clId="{C74C7A9E-749C-4A1B-ABD3-03CA6456858E}" dt="2023-10-13T12:48:42.554" v="8442" actId="962"/>
        <pc:sldMkLst>
          <pc:docMk/>
          <pc:sldMk cId="2400744163" sldId="4248"/>
        </pc:sldMkLst>
        <pc:spChg chg="del">
          <ac:chgData name="Mari Kvelvane Johansen" userId="b33c8dd3-ae02-46b6-9abf-7e523fdcc30f" providerId="ADAL" clId="{C74C7A9E-749C-4A1B-ABD3-03CA6456858E}" dt="2023-10-13T12:48:28.262" v="8358" actId="478"/>
          <ac:spMkLst>
            <pc:docMk/>
            <pc:sldMk cId="2400744163" sldId="4248"/>
            <ac:spMk id="3" creationId="{EAF6B289-51A2-46C6-83B3-1BC627F10099}"/>
          </ac:spMkLst>
        </pc:spChg>
        <pc:spChg chg="mod">
          <ac:chgData name="Mari Kvelvane Johansen" userId="b33c8dd3-ae02-46b6-9abf-7e523fdcc30f" providerId="ADAL" clId="{C74C7A9E-749C-4A1B-ABD3-03CA6456858E}" dt="2023-10-11T08:08:42.804" v="1295" actId="962"/>
          <ac:spMkLst>
            <pc:docMk/>
            <pc:sldMk cId="2400744163" sldId="4248"/>
            <ac:spMk id="6" creationId="{B8FE956D-6A59-3949-AEB3-1AE051B59040}"/>
          </ac:spMkLst>
        </pc:spChg>
        <pc:spChg chg="mod ord">
          <ac:chgData name="Mari Kvelvane Johansen" userId="b33c8dd3-ae02-46b6-9abf-7e523fdcc30f" providerId="ADAL" clId="{C74C7A9E-749C-4A1B-ABD3-03CA6456858E}" dt="2023-10-13T12:48:23.872" v="8357" actId="13244"/>
          <ac:spMkLst>
            <pc:docMk/>
            <pc:sldMk cId="2400744163" sldId="4248"/>
            <ac:spMk id="7" creationId="{3890C721-3D32-1246-ADAF-920E48D4FEE7}"/>
          </ac:spMkLst>
        </pc:spChg>
        <pc:picChg chg="mod">
          <ac:chgData name="Mari Kvelvane Johansen" userId="b33c8dd3-ae02-46b6-9abf-7e523fdcc30f" providerId="ADAL" clId="{C74C7A9E-749C-4A1B-ABD3-03CA6456858E}" dt="2023-10-13T12:48:42.554" v="8442" actId="962"/>
          <ac:picMkLst>
            <pc:docMk/>
            <pc:sldMk cId="2400744163" sldId="4248"/>
            <ac:picMk id="5" creationId="{6408B32A-0947-274F-B90B-D8C3049326AC}"/>
          </ac:picMkLst>
        </pc:picChg>
      </pc:sldChg>
      <pc:sldChg chg="delSp modSp mod modNotesTx">
        <pc:chgData name="Mari Kvelvane Johansen" userId="b33c8dd3-ae02-46b6-9abf-7e523fdcc30f" providerId="ADAL" clId="{C74C7A9E-749C-4A1B-ABD3-03CA6456858E}" dt="2023-10-20T11:16:20.196" v="10861" actId="20577"/>
        <pc:sldMkLst>
          <pc:docMk/>
          <pc:sldMk cId="1520802035" sldId="4249"/>
        </pc:sldMkLst>
        <pc:spChg chg="del">
          <ac:chgData name="Mari Kvelvane Johansen" userId="b33c8dd3-ae02-46b6-9abf-7e523fdcc30f" providerId="ADAL" clId="{C74C7A9E-749C-4A1B-ABD3-03CA6456858E}" dt="2023-10-13T08:48:30.748" v="5007" actId="478"/>
          <ac:spMkLst>
            <pc:docMk/>
            <pc:sldMk cId="1520802035" sldId="4249"/>
            <ac:spMk id="4" creationId="{3411D617-0E03-46B4-AC03-5174DC962DB5}"/>
          </ac:spMkLst>
        </pc:spChg>
        <pc:spChg chg="mod">
          <ac:chgData name="Mari Kvelvane Johansen" userId="b33c8dd3-ae02-46b6-9abf-7e523fdcc30f" providerId="ADAL" clId="{C74C7A9E-749C-4A1B-ABD3-03CA6456858E}" dt="2023-10-11T08:15:20.932" v="1483" actId="33553"/>
          <ac:spMkLst>
            <pc:docMk/>
            <pc:sldMk cId="1520802035" sldId="4249"/>
            <ac:spMk id="16" creationId="{24F106C0-D23B-2043-9D0B-D7A3BCA2BAE1}"/>
          </ac:spMkLst>
        </pc:spChg>
        <pc:spChg chg="mod">
          <ac:chgData name="Mari Kvelvane Johansen" userId="b33c8dd3-ae02-46b6-9abf-7e523fdcc30f" providerId="ADAL" clId="{C74C7A9E-749C-4A1B-ABD3-03CA6456858E}" dt="2023-10-13T08:48:36.438" v="5008" actId="962"/>
          <ac:spMkLst>
            <pc:docMk/>
            <pc:sldMk cId="1520802035" sldId="4249"/>
            <ac:spMk id="46" creationId="{DFCCE066-8682-4D0E-90CD-36E1A935F522}"/>
          </ac:spMkLst>
        </pc:spChg>
        <pc:picChg chg="mod ord">
          <ac:chgData name="Mari Kvelvane Johansen" userId="b33c8dd3-ae02-46b6-9abf-7e523fdcc30f" providerId="ADAL" clId="{C74C7A9E-749C-4A1B-ABD3-03CA6456858E}" dt="2023-10-13T08:48:42.018" v="5009" actId="13244"/>
          <ac:picMkLst>
            <pc:docMk/>
            <pc:sldMk cId="1520802035" sldId="4249"/>
            <ac:picMk id="9" creationId="{8134E09B-FF68-46CA-A6AE-C289F42EAA36}"/>
          </ac:picMkLst>
        </pc:picChg>
      </pc:sldChg>
      <pc:sldChg chg="addSp modSp mod modNotesTx">
        <pc:chgData name="Mari Kvelvane Johansen" userId="b33c8dd3-ae02-46b6-9abf-7e523fdcc30f" providerId="ADAL" clId="{C74C7A9E-749C-4A1B-ABD3-03CA6456858E}" dt="2023-10-25T11:47:04.185" v="13314" actId="20577"/>
        <pc:sldMkLst>
          <pc:docMk/>
          <pc:sldMk cId="510212818" sldId="4250"/>
        </pc:sldMkLst>
        <pc:spChg chg="mod">
          <ac:chgData name="Mari Kvelvane Johansen" userId="b33c8dd3-ae02-46b6-9abf-7e523fdcc30f" providerId="ADAL" clId="{C74C7A9E-749C-4A1B-ABD3-03CA6456858E}" dt="2023-10-11T08:17:13.245" v="1495" actId="33553"/>
          <ac:spMkLst>
            <pc:docMk/>
            <pc:sldMk cId="510212818" sldId="4250"/>
            <ac:spMk id="2" creationId="{16FC5585-DC8D-B74A-82AB-42F79096F320}"/>
          </ac:spMkLst>
        </pc:spChg>
        <pc:spChg chg="mod">
          <ac:chgData name="Mari Kvelvane Johansen" userId="b33c8dd3-ae02-46b6-9abf-7e523fdcc30f" providerId="ADAL" clId="{C74C7A9E-749C-4A1B-ABD3-03CA6456858E}" dt="2023-10-25T11:47:04.185" v="13314" actId="20577"/>
          <ac:spMkLst>
            <pc:docMk/>
            <pc:sldMk cId="510212818" sldId="4250"/>
            <ac:spMk id="6" creationId="{F9EC88FD-1C3B-F64F-9F13-3F6B93CA05EC}"/>
          </ac:spMkLst>
        </pc:spChg>
        <pc:spChg chg="mod">
          <ac:chgData name="Mari Kvelvane Johansen" userId="b33c8dd3-ae02-46b6-9abf-7e523fdcc30f" providerId="ADAL" clId="{C74C7A9E-749C-4A1B-ABD3-03CA6456858E}" dt="2023-10-13T10:32:15.971" v="6325" actId="164"/>
          <ac:spMkLst>
            <pc:docMk/>
            <pc:sldMk cId="510212818" sldId="4250"/>
            <ac:spMk id="12" creationId="{AE4763FC-1CA9-7C42-9AC5-1F30A49137D7}"/>
          </ac:spMkLst>
        </pc:spChg>
        <pc:spChg chg="mod">
          <ac:chgData name="Mari Kvelvane Johansen" userId="b33c8dd3-ae02-46b6-9abf-7e523fdcc30f" providerId="ADAL" clId="{C74C7A9E-749C-4A1B-ABD3-03CA6456858E}" dt="2023-10-13T10:32:15.971" v="6325" actId="164"/>
          <ac:spMkLst>
            <pc:docMk/>
            <pc:sldMk cId="510212818" sldId="4250"/>
            <ac:spMk id="14" creationId="{6BE12AC5-D5F3-7845-BA57-3D409CA21FB1}"/>
          </ac:spMkLst>
        </pc:spChg>
        <pc:spChg chg="mod">
          <ac:chgData name="Mari Kvelvane Johansen" userId="b33c8dd3-ae02-46b6-9abf-7e523fdcc30f" providerId="ADAL" clId="{C74C7A9E-749C-4A1B-ABD3-03CA6456858E}" dt="2023-10-13T10:35:50.821" v="7172" actId="962"/>
          <ac:spMkLst>
            <pc:docMk/>
            <pc:sldMk cId="510212818" sldId="4250"/>
            <ac:spMk id="24" creationId="{49A7428D-6864-A24F-9BA9-2B6A9494407C}"/>
          </ac:spMkLst>
        </pc:spChg>
        <pc:grpChg chg="add mod">
          <ac:chgData name="Mari Kvelvane Johansen" userId="b33c8dd3-ae02-46b6-9abf-7e523fdcc30f" providerId="ADAL" clId="{C74C7A9E-749C-4A1B-ABD3-03CA6456858E}" dt="2023-10-13T10:32:22.607" v="6327" actId="164"/>
          <ac:grpSpMkLst>
            <pc:docMk/>
            <pc:sldMk cId="510212818" sldId="4250"/>
            <ac:grpSpMk id="3" creationId="{FF43855E-BE0D-48B5-1E2F-6D7C22DDD16A}"/>
          </ac:grpSpMkLst>
        </pc:grpChg>
        <pc:grpChg chg="add mod">
          <ac:chgData name="Mari Kvelvane Johansen" userId="b33c8dd3-ae02-46b6-9abf-7e523fdcc30f" providerId="ADAL" clId="{C74C7A9E-749C-4A1B-ABD3-03CA6456858E}" dt="2023-10-13T12:55:29.414" v="9485" actId="962"/>
          <ac:grpSpMkLst>
            <pc:docMk/>
            <pc:sldMk cId="510212818" sldId="4250"/>
            <ac:grpSpMk id="5" creationId="{C2138395-30BB-2E71-F073-127F4169FF13}"/>
          </ac:grpSpMkLst>
        </pc:grpChg>
        <pc:picChg chg="mod">
          <ac:chgData name="Mari Kvelvane Johansen" userId="b33c8dd3-ae02-46b6-9abf-7e523fdcc30f" providerId="ADAL" clId="{C74C7A9E-749C-4A1B-ABD3-03CA6456858E}" dt="2023-10-13T10:36:22.064" v="7290" actId="962"/>
          <ac:picMkLst>
            <pc:docMk/>
            <pc:sldMk cId="510212818" sldId="4250"/>
            <ac:picMk id="4" creationId="{21127DDA-80A1-A849-9D6C-F0B1CD594875}"/>
          </ac:picMkLst>
        </pc:picChg>
        <pc:cxnChg chg="mod">
          <ac:chgData name="Mari Kvelvane Johansen" userId="b33c8dd3-ae02-46b6-9abf-7e523fdcc30f" providerId="ADAL" clId="{C74C7A9E-749C-4A1B-ABD3-03CA6456858E}" dt="2023-10-13T10:32:15.971" v="6325" actId="164"/>
          <ac:cxnSpMkLst>
            <pc:docMk/>
            <pc:sldMk cId="510212818" sldId="4250"/>
            <ac:cxnSpMk id="13" creationId="{75E74C14-EED4-EB46-A9F2-FC265EBE9A50}"/>
          </ac:cxnSpMkLst>
        </pc:cxnChg>
      </pc:sldChg>
      <pc:sldChg chg="addSp delSp modSp mod modCm">
        <pc:chgData name="Mari Kvelvane Johansen" userId="b33c8dd3-ae02-46b6-9abf-7e523fdcc30f" providerId="ADAL" clId="{C74C7A9E-749C-4A1B-ABD3-03CA6456858E}" dt="2023-10-25T11:46:50.967" v="13277" actId="20577"/>
        <pc:sldMkLst>
          <pc:docMk/>
          <pc:sldMk cId="78482517" sldId="4251"/>
        </pc:sldMkLst>
        <pc:spChg chg="mod">
          <ac:chgData name="Mari Kvelvane Johansen" userId="b33c8dd3-ae02-46b6-9abf-7e523fdcc30f" providerId="ADAL" clId="{C74C7A9E-749C-4A1B-ABD3-03CA6456858E}" dt="2023-10-25T11:46:50.967" v="13277" actId="20577"/>
          <ac:spMkLst>
            <pc:docMk/>
            <pc:sldMk cId="78482517" sldId="4251"/>
            <ac:spMk id="4" creationId="{7026FB6D-1C1D-1B4E-B279-699B62C07F8F}"/>
          </ac:spMkLst>
        </pc:spChg>
        <pc:spChg chg="del">
          <ac:chgData name="Mari Kvelvane Johansen" userId="b33c8dd3-ae02-46b6-9abf-7e523fdcc30f" providerId="ADAL" clId="{C74C7A9E-749C-4A1B-ABD3-03CA6456858E}" dt="2023-10-11T07:34:31.895" v="24" actId="478"/>
          <ac:spMkLst>
            <pc:docMk/>
            <pc:sldMk cId="78482517" sldId="4251"/>
            <ac:spMk id="12" creationId="{3DF4276D-A1EF-F444-BAA2-7B90811D2639}"/>
          </ac:spMkLst>
        </pc:spChg>
        <pc:spChg chg="mod ord">
          <ac:chgData name="Mari Kvelvane Johansen" userId="b33c8dd3-ae02-46b6-9abf-7e523fdcc30f" providerId="ADAL" clId="{C74C7A9E-749C-4A1B-ABD3-03CA6456858E}" dt="2023-10-13T10:35:28.579" v="7171" actId="13244"/>
          <ac:spMkLst>
            <pc:docMk/>
            <pc:sldMk cId="78482517" sldId="4251"/>
            <ac:spMk id="13" creationId="{F98D272A-1C7C-B74F-A8DC-5C6E1CA0EDAC}"/>
          </ac:spMkLst>
        </pc:spChg>
        <pc:spChg chg="mod">
          <ac:chgData name="Mari Kvelvane Johansen" userId="b33c8dd3-ae02-46b6-9abf-7e523fdcc30f" providerId="ADAL" clId="{C74C7A9E-749C-4A1B-ABD3-03CA6456858E}" dt="2023-10-13T10:33:39.509" v="6646" actId="164"/>
          <ac:spMkLst>
            <pc:docMk/>
            <pc:sldMk cId="78482517" sldId="4251"/>
            <ac:spMk id="15" creationId="{E2C37449-8AD9-C841-9264-3DCBA99BB81D}"/>
          </ac:spMkLst>
        </pc:spChg>
        <pc:spChg chg="mod">
          <ac:chgData name="Mari Kvelvane Johansen" userId="b33c8dd3-ae02-46b6-9abf-7e523fdcc30f" providerId="ADAL" clId="{C74C7A9E-749C-4A1B-ABD3-03CA6456858E}" dt="2023-10-13T10:33:39.509" v="6646" actId="164"/>
          <ac:spMkLst>
            <pc:docMk/>
            <pc:sldMk cId="78482517" sldId="4251"/>
            <ac:spMk id="17" creationId="{5E5E21E6-A0C4-674A-A2AD-EA611BF9E164}"/>
          </ac:spMkLst>
        </pc:spChg>
        <pc:spChg chg="mod">
          <ac:chgData name="Mari Kvelvane Johansen" userId="b33c8dd3-ae02-46b6-9abf-7e523fdcc30f" providerId="ADAL" clId="{C74C7A9E-749C-4A1B-ABD3-03CA6456858E}" dt="2023-10-13T10:36:53.716" v="7291" actId="962"/>
          <ac:spMkLst>
            <pc:docMk/>
            <pc:sldMk cId="78482517" sldId="4251"/>
            <ac:spMk id="23" creationId="{0AB04927-1CEE-224E-8FCE-710CCE9D809F}"/>
          </ac:spMkLst>
        </pc:spChg>
        <pc:grpChg chg="add mod">
          <ac:chgData name="Mari Kvelvane Johansen" userId="b33c8dd3-ae02-46b6-9abf-7e523fdcc30f" providerId="ADAL" clId="{C74C7A9E-749C-4A1B-ABD3-03CA6456858E}" dt="2023-10-13T10:35:12.698" v="7170" actId="962"/>
          <ac:grpSpMkLst>
            <pc:docMk/>
            <pc:sldMk cId="78482517" sldId="4251"/>
            <ac:grpSpMk id="2" creationId="{92FE132D-B90F-EB80-91B9-52633A926F80}"/>
          </ac:grpSpMkLst>
        </pc:grpChg>
        <pc:picChg chg="mod">
          <ac:chgData name="Mari Kvelvane Johansen" userId="b33c8dd3-ae02-46b6-9abf-7e523fdcc30f" providerId="ADAL" clId="{C74C7A9E-749C-4A1B-ABD3-03CA6456858E}" dt="2023-10-13T10:33:39.509" v="6646" actId="164"/>
          <ac:picMkLst>
            <pc:docMk/>
            <pc:sldMk cId="78482517" sldId="4251"/>
            <ac:picMk id="3" creationId="{70FAEF96-943A-484D-A5A8-7A4B6A6BFF0B}"/>
          </ac:picMkLst>
        </pc:picChg>
        <pc:picChg chg="mod">
          <ac:chgData name="Mari Kvelvane Johansen" userId="b33c8dd3-ae02-46b6-9abf-7e523fdcc30f" providerId="ADAL" clId="{C74C7A9E-749C-4A1B-ABD3-03CA6456858E}" dt="2023-10-11T07:35:40.244" v="195" actId="962"/>
          <ac:picMkLst>
            <pc:docMk/>
            <pc:sldMk cId="78482517" sldId="4251"/>
            <ac:picMk id="21" creationId="{29285116-5375-5B40-AAD4-27CB5750C03E}"/>
          </ac:picMkLst>
        </pc:picChg>
        <pc:cxnChg chg="mod">
          <ac:chgData name="Mari Kvelvane Johansen" userId="b33c8dd3-ae02-46b6-9abf-7e523fdcc30f" providerId="ADAL" clId="{C74C7A9E-749C-4A1B-ABD3-03CA6456858E}" dt="2023-10-13T10:33:39.509" v="6646" actId="164"/>
          <ac:cxnSpMkLst>
            <pc:docMk/>
            <pc:sldMk cId="78482517" sldId="4251"/>
            <ac:cxnSpMk id="16" creationId="{3D471EDC-AD0D-A34E-A02F-EB0FEA9276D5}"/>
          </ac:cxnSpMkLst>
        </pc:cxnChg>
        <pc:extLst>
          <p:ext xmlns:p="http://schemas.openxmlformats.org/presentationml/2006/main" uri="{D6D511B9-2390-475A-947B-AFAB55BFBCF1}">
            <pc226:cmChg xmlns:pc226="http://schemas.microsoft.com/office/powerpoint/2022/06/main/command" chg="mod">
              <pc226:chgData name="Mari Kvelvane Johansen" userId="b33c8dd3-ae02-46b6-9abf-7e523fdcc30f" providerId="ADAL" clId="{C74C7A9E-749C-4A1B-ABD3-03CA6456858E}" dt="2023-10-25T11:46:50.967" v="13277" actId="20577"/>
              <pc2:cmMkLst xmlns:pc2="http://schemas.microsoft.com/office/powerpoint/2019/9/main/command">
                <pc:docMk/>
                <pc:sldMk cId="78482517" sldId="4251"/>
                <pc2:cmMk id="{49480814-CD0D-4190-8F94-D1F515024A05}"/>
              </pc2:cmMkLst>
            </pc226:cmChg>
          </p:ext>
        </pc:extLst>
      </pc:sldChg>
      <pc:sldChg chg="delSp modSp mod">
        <pc:chgData name="Mari Kvelvane Johansen" userId="b33c8dd3-ae02-46b6-9abf-7e523fdcc30f" providerId="ADAL" clId="{C74C7A9E-749C-4A1B-ABD3-03CA6456858E}" dt="2023-10-13T11:15:07.419" v="7944" actId="478"/>
        <pc:sldMkLst>
          <pc:docMk/>
          <pc:sldMk cId="1411042772" sldId="4255"/>
        </pc:sldMkLst>
        <pc:spChg chg="del mod">
          <ac:chgData name="Mari Kvelvane Johansen" userId="b33c8dd3-ae02-46b6-9abf-7e523fdcc30f" providerId="ADAL" clId="{C74C7A9E-749C-4A1B-ABD3-03CA6456858E}" dt="2023-10-13T11:15:07.419" v="7944" actId="478"/>
          <ac:spMkLst>
            <pc:docMk/>
            <pc:sldMk cId="1411042772" sldId="4255"/>
            <ac:spMk id="2" creationId="{E51AE9DB-2D8B-DE49-921A-B843D0562B26}"/>
          </ac:spMkLst>
        </pc:spChg>
        <pc:spChg chg="mod">
          <ac:chgData name="Mari Kvelvane Johansen" userId="b33c8dd3-ae02-46b6-9abf-7e523fdcc30f" providerId="ADAL" clId="{C74C7A9E-749C-4A1B-ABD3-03CA6456858E}" dt="2023-10-11T08:17:59.546" v="1504" actId="33553"/>
          <ac:spMkLst>
            <pc:docMk/>
            <pc:sldMk cId="1411042772" sldId="4255"/>
            <ac:spMk id="3" creationId="{4A54AE68-23EA-2D45-9F5F-C45661580BC3}"/>
          </ac:spMkLst>
        </pc:spChg>
      </pc:sldChg>
      <pc:sldChg chg="modSp mod modNotesTx">
        <pc:chgData name="Mari Kvelvane Johansen" userId="b33c8dd3-ae02-46b6-9abf-7e523fdcc30f" providerId="ADAL" clId="{C74C7A9E-749C-4A1B-ABD3-03CA6456858E}" dt="2023-10-20T10:44:44.202" v="9799" actId="20577"/>
        <pc:sldMkLst>
          <pc:docMk/>
          <pc:sldMk cId="2356131608" sldId="4257"/>
        </pc:sldMkLst>
        <pc:spChg chg="mod">
          <ac:chgData name="Mari Kvelvane Johansen" userId="b33c8dd3-ae02-46b6-9abf-7e523fdcc30f" providerId="ADAL" clId="{C74C7A9E-749C-4A1B-ABD3-03CA6456858E}" dt="2023-10-11T08:14:52.872" v="1481" actId="33553"/>
          <ac:spMkLst>
            <pc:docMk/>
            <pc:sldMk cId="2356131608" sldId="4257"/>
            <ac:spMk id="2" creationId="{585FE2C8-C496-5B45-914C-3B01CBA975C8}"/>
          </ac:spMkLst>
        </pc:spChg>
      </pc:sldChg>
    </pc:docChg>
  </pc:docChgLst>
  <pc:docChgLst>
    <pc:chgData clId="Web-{8221B0E3-E22B-4712-A849-59AB5B381D39}"/>
    <pc:docChg chg="">
      <pc:chgData name="" userId="" providerId="" clId="Web-{8221B0E3-E22B-4712-A849-59AB5B381D39}" dt="2023-12-12T12:30:29.338" v="0"/>
      <pc:docMkLst>
        <pc:docMk/>
      </pc:docMkLst>
      <pc:sldChg chg="modCm">
        <pc:chgData name="" userId="" providerId="" clId="Web-{8221B0E3-E22B-4712-A849-59AB5B381D39}" dt="2023-12-12T12:30:29.338" v="0"/>
        <pc:sldMkLst>
          <pc:docMk/>
          <pc:sldMk cId="806479274" sldId="4247"/>
        </pc:sldMkLst>
        <pc:extLst>
          <p:ext xmlns:p="http://schemas.openxmlformats.org/presentationml/2006/main" uri="{D6D511B9-2390-475A-947B-AFAB55BFBCF1}">
            <pc226:cmChg xmlns:pc226="http://schemas.microsoft.com/office/powerpoint/2022/06/main/command" chg="">
              <pc226:chgData name="" userId="" providerId="" clId="Web-{8221B0E3-E22B-4712-A849-59AB5B381D39}" dt="2023-12-12T12:30:29.338" v="0"/>
              <pc2:cmMkLst xmlns:pc2="http://schemas.microsoft.com/office/powerpoint/2019/9/main/command">
                <pc:docMk/>
                <pc:sldMk cId="806479274" sldId="4247"/>
                <pc2:cmMk id="{277FBA34-DBE7-4A29-BF67-9FE1E6B2E1AE}"/>
              </pc2:cmMkLst>
              <pc226:cmRplyChg chg="add">
                <pc226:chgData name="" userId="" providerId="" clId="Web-{8221B0E3-E22B-4712-A849-59AB5B381D39}" dt="2023-12-12T12:30:29.338" v="0"/>
                <pc2:cmRplyMkLst xmlns:pc2="http://schemas.microsoft.com/office/powerpoint/2019/9/main/command">
                  <pc:docMk/>
                  <pc:sldMk cId="806479274" sldId="4247"/>
                  <pc2:cmMk id="{277FBA34-DBE7-4A29-BF67-9FE1E6B2E1AE}"/>
                  <pc2:cmRplyMk id="{957F8E40-FA94-4696-8CB2-F4D8AAA15383}"/>
                </pc2:cmRplyMkLst>
              </pc226:cmRplyChg>
            </pc226:cmChg>
          </p:ext>
        </pc:extLst>
      </pc:sldChg>
    </pc:docChg>
  </pc:docChgLst>
  <pc:docChgLst>
    <pc:chgData name="Sara Myhrer" userId="S::sara.myhrer@bufdir.no::7a6b48fe-4b1c-4d28-936b-6bb87aa72ee8" providerId="AD" clId="Web-{4D3DD687-58E2-CEF3-071B-646ADE2172BC}"/>
    <pc:docChg chg="modSld">
      <pc:chgData name="Sara Myhrer" userId="S::sara.myhrer@bufdir.no::7a6b48fe-4b1c-4d28-936b-6bb87aa72ee8" providerId="AD" clId="Web-{4D3DD687-58E2-CEF3-071B-646ADE2172BC}" dt="2023-11-15T11:04:14.823" v="1" actId="1076"/>
      <pc:docMkLst>
        <pc:docMk/>
      </pc:docMkLst>
      <pc:sldChg chg="modSp">
        <pc:chgData name="Sara Myhrer" userId="S::sara.myhrer@bufdir.no::7a6b48fe-4b1c-4d28-936b-6bb87aa72ee8" providerId="AD" clId="Web-{4D3DD687-58E2-CEF3-071B-646ADE2172BC}" dt="2023-11-15T11:04:14.823" v="1" actId="1076"/>
        <pc:sldMkLst>
          <pc:docMk/>
          <pc:sldMk cId="2636710732" sldId="362"/>
        </pc:sldMkLst>
        <pc:picChg chg="mod">
          <ac:chgData name="Sara Myhrer" userId="S::sara.myhrer@bufdir.no::7a6b48fe-4b1c-4d28-936b-6bb87aa72ee8" providerId="AD" clId="Web-{4D3DD687-58E2-CEF3-071B-646ADE2172BC}" dt="2023-11-15T11:04:14.823" v="1" actId="1076"/>
          <ac:picMkLst>
            <pc:docMk/>
            <pc:sldMk cId="2636710732" sldId="362"/>
            <ac:picMk id="8" creationId="{A590033B-1F6C-2645-9775-D82643BF59B8}"/>
          </ac:picMkLst>
        </pc:picChg>
      </pc:sldChg>
    </pc:docChg>
  </pc:docChgLst>
  <pc:docChgLst>
    <pc:chgData clId="Web-{B635BAD0-1623-45C5-A79A-685D58E1944E}"/>
    <pc:docChg chg="">
      <pc:chgData name="" userId="" providerId="" clId="Web-{B635BAD0-1623-45C5-A79A-685D58E1944E}" dt="2023-12-12T12:50:29.708" v="0"/>
      <pc:docMkLst>
        <pc:docMk/>
      </pc:docMkLst>
      <pc:sldChg chg="modCm">
        <pc:chgData name="" userId="" providerId="" clId="Web-{B635BAD0-1623-45C5-A79A-685D58E1944E}" dt="2023-12-12T12:50:29.708" v="0"/>
        <pc:sldMkLst>
          <pc:docMk/>
          <pc:sldMk cId="510212818" sldId="4250"/>
        </pc:sldMkLst>
        <pc:extLst>
          <p:ext xmlns:p="http://schemas.openxmlformats.org/presentationml/2006/main" uri="{D6D511B9-2390-475A-947B-AFAB55BFBCF1}">
            <pc226:cmChg xmlns:pc226="http://schemas.microsoft.com/office/powerpoint/2022/06/main/command" chg="">
              <pc226:chgData name="" userId="" providerId="" clId="Web-{B635BAD0-1623-45C5-A79A-685D58E1944E}" dt="2023-12-12T12:50:29.708" v="0"/>
              <pc2:cmMkLst xmlns:pc2="http://schemas.microsoft.com/office/powerpoint/2019/9/main/command">
                <pc:docMk/>
                <pc:sldMk cId="510212818" sldId="4250"/>
                <pc2:cmMk id="{4987EDA8-7336-4027-8134-37563CB0E5BE}"/>
              </pc2:cmMkLst>
              <pc226:cmRplyChg chg="add">
                <pc226:chgData name="" userId="" providerId="" clId="Web-{B635BAD0-1623-45C5-A79A-685D58E1944E}" dt="2023-12-12T12:50:29.708" v="0"/>
                <pc2:cmRplyMkLst xmlns:pc2="http://schemas.microsoft.com/office/powerpoint/2019/9/main/command">
                  <pc:docMk/>
                  <pc:sldMk cId="510212818" sldId="4250"/>
                  <pc2:cmMk id="{4987EDA8-7336-4027-8134-37563CB0E5BE}"/>
                  <pc2:cmRplyMk id="{594E97CE-1271-478A-9E55-00316ABF31A5}"/>
                </pc2:cmRplyMkLst>
              </pc226:cmRplyChg>
            </pc226:cmChg>
          </p:ext>
        </pc:extLst>
      </pc:sldChg>
    </pc:docChg>
  </pc:docChgLst>
  <pc:docChgLst>
    <pc:chgData name="Sara Myhrer" userId="S::sara.myhrer@bufdir.no::7a6b48fe-4b1c-4d28-936b-6bb87aa72ee8" providerId="AD" clId="Web-{44564331-6CEC-8B88-B9E5-AE436A3A2B0D}"/>
    <pc:docChg chg="modSld">
      <pc:chgData name="Sara Myhrer" userId="S::sara.myhrer@bufdir.no::7a6b48fe-4b1c-4d28-936b-6bb87aa72ee8" providerId="AD" clId="Web-{44564331-6CEC-8B88-B9E5-AE436A3A2B0D}" dt="2023-10-23T10:56:15.391" v="289"/>
      <pc:docMkLst>
        <pc:docMk/>
      </pc:docMkLst>
      <pc:sldChg chg="modSp modNotes">
        <pc:chgData name="Sara Myhrer" userId="S::sara.myhrer@bufdir.no::7a6b48fe-4b1c-4d28-936b-6bb87aa72ee8" providerId="AD" clId="Web-{44564331-6CEC-8B88-B9E5-AE436A3A2B0D}" dt="2023-10-23T10:56:15.391" v="289"/>
        <pc:sldMkLst>
          <pc:docMk/>
          <pc:sldMk cId="510212818" sldId="4250"/>
        </pc:sldMkLst>
        <pc:spChg chg="mod">
          <ac:chgData name="Sara Myhrer" userId="S::sara.myhrer@bufdir.no::7a6b48fe-4b1c-4d28-936b-6bb87aa72ee8" providerId="AD" clId="Web-{44564331-6CEC-8B88-B9E5-AE436A3A2B0D}" dt="2023-10-23T10:53:06.248" v="9" actId="14100"/>
          <ac:spMkLst>
            <pc:docMk/>
            <pc:sldMk cId="510212818" sldId="4250"/>
            <ac:spMk id="2" creationId="{16FC5585-DC8D-B74A-82AB-42F79096F320}"/>
          </ac:spMkLst>
        </pc:spChg>
      </pc:sldChg>
    </pc:docChg>
  </pc:docChgLst>
  <pc:docChgLst>
    <pc:chgData name="Sara Myhrer" userId="S::sara.myhrer@bufdir.no::7a6b48fe-4b1c-4d28-936b-6bb87aa72ee8" providerId="AD" clId="Web-{A76697C2-5CDF-9916-05BA-0C5DA060697A}"/>
    <pc:docChg chg="modSld">
      <pc:chgData name="Sara Myhrer" userId="S::sara.myhrer@bufdir.no::7a6b48fe-4b1c-4d28-936b-6bb87aa72ee8" providerId="AD" clId="Web-{A76697C2-5CDF-9916-05BA-0C5DA060697A}" dt="2024-03-13T09:58:41.459" v="187" actId="20577"/>
      <pc:docMkLst>
        <pc:docMk/>
      </pc:docMkLst>
      <pc:sldChg chg="modSp">
        <pc:chgData name="Sara Myhrer" userId="S::sara.myhrer@bufdir.no::7a6b48fe-4b1c-4d28-936b-6bb87aa72ee8" providerId="AD" clId="Web-{A76697C2-5CDF-9916-05BA-0C5DA060697A}" dt="2024-03-13T09:58:41.459" v="187" actId="20577"/>
        <pc:sldMkLst>
          <pc:docMk/>
          <pc:sldMk cId="4144695028" sldId="369"/>
        </pc:sldMkLst>
        <pc:spChg chg="mod">
          <ac:chgData name="Sara Myhrer" userId="S::sara.myhrer@bufdir.no::7a6b48fe-4b1c-4d28-936b-6bb87aa72ee8" providerId="AD" clId="Web-{A76697C2-5CDF-9916-05BA-0C5DA060697A}" dt="2024-03-13T09:58:41.459" v="187" actId="20577"/>
          <ac:spMkLst>
            <pc:docMk/>
            <pc:sldMk cId="4144695028" sldId="369"/>
            <ac:spMk id="2" creationId="{CCD87311-4098-45A1-B02A-A4F85D881C8A}"/>
          </ac:spMkLst>
        </pc:spChg>
      </pc:sldChg>
    </pc:docChg>
  </pc:docChgLst>
  <pc:docChgLst>
    <pc:chgData name="Per-Christian Wandås" userId="S::perchristian.wandas@bufdir.no::b3c7ae70-273a-4965-a12d-92a2bace15d5" providerId="AD" clId="Web-{1CFE4FE6-1BD5-E861-4E8C-D39F620C90F7}"/>
    <pc:docChg chg="mod">
      <pc:chgData name="Per-Christian Wandås" userId="S::perchristian.wandas@bufdir.no::b3c7ae70-273a-4965-a12d-92a2bace15d5" providerId="AD" clId="Web-{1CFE4FE6-1BD5-E861-4E8C-D39F620C90F7}" dt="2023-12-12T11:55:13.129" v="1"/>
      <pc:docMkLst>
        <pc:docMk/>
      </pc:docMkLst>
      <pc:sldChg chg="modCm">
        <pc:chgData name="Per-Christian Wandås" userId="S::perchristian.wandas@bufdir.no::b3c7ae70-273a-4965-a12d-92a2bace15d5" providerId="AD" clId="Web-{1CFE4FE6-1BD5-E861-4E8C-D39F620C90F7}" dt="2023-12-12T11:55:13.129" v="1"/>
        <pc:sldMkLst>
          <pc:docMk/>
          <pc:sldMk cId="3101840903" sldId="4221"/>
        </pc:sldMkLst>
        <pc:extLst>
          <p:ext xmlns:p="http://schemas.openxmlformats.org/presentationml/2006/main" uri="{D6D511B9-2390-475A-947B-AFAB55BFBCF1}">
            <pc226:cmChg xmlns:pc226="http://schemas.microsoft.com/office/powerpoint/2022/06/main/command" chg="">
              <pc226:chgData name="Per-Christian Wandås" userId="S::perchristian.wandas@bufdir.no::b3c7ae70-273a-4965-a12d-92a2bace15d5" providerId="AD" clId="Web-{1CFE4FE6-1BD5-E861-4E8C-D39F620C90F7}" dt="2023-12-12T11:55:13.129" v="1"/>
              <pc2:cmMkLst xmlns:pc2="http://schemas.microsoft.com/office/powerpoint/2019/9/main/command">
                <pc:docMk/>
                <pc:sldMk cId="3101840903" sldId="4221"/>
                <pc2:cmMk id="{5B1BAD35-DA3F-48FE-8292-CC879FFAF541}"/>
              </pc2:cmMkLst>
              <pc226:cmRplyChg chg="add">
                <pc226:chgData name="Per-Christian Wandås" userId="S::perchristian.wandas@bufdir.no::b3c7ae70-273a-4965-a12d-92a2bace15d5" providerId="AD" clId="Web-{1CFE4FE6-1BD5-E861-4E8C-D39F620C90F7}" dt="2023-12-12T11:55:13.129" v="1"/>
                <pc2:cmRplyMkLst xmlns:pc2="http://schemas.microsoft.com/office/powerpoint/2019/9/main/command">
                  <pc:docMk/>
                  <pc:sldMk cId="3101840903" sldId="4221"/>
                  <pc2:cmMk id="{5B1BAD35-DA3F-48FE-8292-CC879FFAF541}"/>
                  <pc2:cmRplyMk id="{AE426DF9-3759-4C17-91B6-CE6C7EF1A744}"/>
                </pc2:cmRplyMkLst>
              </pc226:cmRplyChg>
            </pc226:cmChg>
          </p:ext>
        </pc:extLst>
      </pc:sldChg>
    </pc:docChg>
  </pc:docChgLst>
  <pc:docChgLst>
    <pc:chgData name="Sara Myhrer" userId="S::sara.myhrer@bufdir.no::7a6b48fe-4b1c-4d28-936b-6bb87aa72ee8" providerId="AD" clId="Web-{739AC94C-82A9-D4C8-02BF-9EBFDD1A2DA8}"/>
    <pc:docChg chg="modSld">
      <pc:chgData name="Sara Myhrer" userId="S::sara.myhrer@bufdir.no::7a6b48fe-4b1c-4d28-936b-6bb87aa72ee8" providerId="AD" clId="Web-{739AC94C-82A9-D4C8-02BF-9EBFDD1A2DA8}" dt="2024-01-03T14:43:47.086" v="634"/>
      <pc:docMkLst>
        <pc:docMk/>
      </pc:docMkLst>
      <pc:sldChg chg="addSp modSp modNotes">
        <pc:chgData name="Sara Myhrer" userId="S::sara.myhrer@bufdir.no::7a6b48fe-4b1c-4d28-936b-6bb87aa72ee8" providerId="AD" clId="Web-{739AC94C-82A9-D4C8-02BF-9EBFDD1A2DA8}" dt="2024-01-03T13:51:21.870" v="500"/>
        <pc:sldMkLst>
          <pc:docMk/>
          <pc:sldMk cId="2543896311" sldId="296"/>
        </pc:sldMkLst>
        <pc:spChg chg="mod">
          <ac:chgData name="Sara Myhrer" userId="S::sara.myhrer@bufdir.no::7a6b48fe-4b1c-4d28-936b-6bb87aa72ee8" providerId="AD" clId="Web-{739AC94C-82A9-D4C8-02BF-9EBFDD1A2DA8}" dt="2024-01-03T13:48:34.601" v="259" actId="20577"/>
          <ac:spMkLst>
            <pc:docMk/>
            <pc:sldMk cId="2543896311" sldId="296"/>
            <ac:spMk id="4" creationId="{49DE2297-C9ED-3C47-A141-487FB93BFF35}"/>
          </ac:spMkLst>
        </pc:spChg>
        <pc:picChg chg="add mod">
          <ac:chgData name="Sara Myhrer" userId="S::sara.myhrer@bufdir.no::7a6b48fe-4b1c-4d28-936b-6bb87aa72ee8" providerId="AD" clId="Web-{739AC94C-82A9-D4C8-02BF-9EBFDD1A2DA8}" dt="2024-01-03T13:44:40.876" v="68" actId="1076"/>
          <ac:picMkLst>
            <pc:docMk/>
            <pc:sldMk cId="2543896311" sldId="296"/>
            <ac:picMk id="2" creationId="{B9F63D4B-A4AA-0AF4-6061-465062A1DB11}"/>
          </ac:picMkLst>
        </pc:picChg>
      </pc:sldChg>
      <pc:sldChg chg="modSp">
        <pc:chgData name="Sara Myhrer" userId="S::sara.myhrer@bufdir.no::7a6b48fe-4b1c-4d28-936b-6bb87aa72ee8" providerId="AD" clId="Web-{739AC94C-82A9-D4C8-02BF-9EBFDD1A2DA8}" dt="2024-01-03T13:51:59.715" v="503" actId="20577"/>
        <pc:sldMkLst>
          <pc:docMk/>
          <pc:sldMk cId="1029062800" sldId="306"/>
        </pc:sldMkLst>
        <pc:spChg chg="mod">
          <ac:chgData name="Sara Myhrer" userId="S::sara.myhrer@bufdir.no::7a6b48fe-4b1c-4d28-936b-6bb87aa72ee8" providerId="AD" clId="Web-{739AC94C-82A9-D4C8-02BF-9EBFDD1A2DA8}" dt="2024-01-03T13:51:59.715" v="503" actId="20577"/>
          <ac:spMkLst>
            <pc:docMk/>
            <pc:sldMk cId="1029062800" sldId="306"/>
            <ac:spMk id="5" creationId="{CF206F6B-01D5-4B87-B0FF-D64ABA302314}"/>
          </ac:spMkLst>
        </pc:spChg>
      </pc:sldChg>
      <pc:sldChg chg="modSp modNotes">
        <pc:chgData name="Sara Myhrer" userId="S::sara.myhrer@bufdir.no::7a6b48fe-4b1c-4d28-936b-6bb87aa72ee8" providerId="AD" clId="Web-{739AC94C-82A9-D4C8-02BF-9EBFDD1A2DA8}" dt="2024-01-03T13:41:33.871" v="44" actId="14100"/>
        <pc:sldMkLst>
          <pc:docMk/>
          <pc:sldMk cId="1549982548" sldId="331"/>
        </pc:sldMkLst>
        <pc:spChg chg="mod">
          <ac:chgData name="Sara Myhrer" userId="S::sara.myhrer@bufdir.no::7a6b48fe-4b1c-4d28-936b-6bb87aa72ee8" providerId="AD" clId="Web-{739AC94C-82A9-D4C8-02BF-9EBFDD1A2DA8}" dt="2024-01-03T13:41:33.871" v="44" actId="14100"/>
          <ac:spMkLst>
            <pc:docMk/>
            <pc:sldMk cId="1549982548" sldId="331"/>
            <ac:spMk id="3" creationId="{85E9DD04-C42F-410B-831D-038566E09A7A}"/>
          </ac:spMkLst>
        </pc:spChg>
      </pc:sldChg>
      <pc:sldChg chg="modSp modNotes">
        <pc:chgData name="Sara Myhrer" userId="S::sara.myhrer@bufdir.no::7a6b48fe-4b1c-4d28-936b-6bb87aa72ee8" providerId="AD" clId="Web-{739AC94C-82A9-D4C8-02BF-9EBFDD1A2DA8}" dt="2024-01-03T14:43:47.086" v="634"/>
        <pc:sldMkLst>
          <pc:docMk/>
          <pc:sldMk cId="4144695028" sldId="369"/>
        </pc:sldMkLst>
        <pc:spChg chg="mod">
          <ac:chgData name="Sara Myhrer" userId="S::sara.myhrer@bufdir.no::7a6b48fe-4b1c-4d28-936b-6bb87aa72ee8" providerId="AD" clId="Web-{739AC94C-82A9-D4C8-02BF-9EBFDD1A2DA8}" dt="2024-01-03T14:39:49.756" v="514" actId="20577"/>
          <ac:spMkLst>
            <pc:docMk/>
            <pc:sldMk cId="4144695028" sldId="369"/>
            <ac:spMk id="2" creationId="{CCD87311-4098-45A1-B02A-A4F85D881C8A}"/>
          </ac:spMkLst>
        </pc:spChg>
      </pc:sldChg>
      <pc:sldChg chg="modSp">
        <pc:chgData name="Sara Myhrer" userId="S::sara.myhrer@bufdir.no::7a6b48fe-4b1c-4d28-936b-6bb87aa72ee8" providerId="AD" clId="Web-{739AC94C-82A9-D4C8-02BF-9EBFDD1A2DA8}" dt="2024-01-03T13:41:04.120" v="40" actId="20577"/>
        <pc:sldMkLst>
          <pc:docMk/>
          <pc:sldMk cId="3110114453" sldId="4220"/>
        </pc:sldMkLst>
        <pc:spChg chg="mod">
          <ac:chgData name="Sara Myhrer" userId="S::sara.myhrer@bufdir.no::7a6b48fe-4b1c-4d28-936b-6bb87aa72ee8" providerId="AD" clId="Web-{739AC94C-82A9-D4C8-02BF-9EBFDD1A2DA8}" dt="2024-01-03T13:41:04.120" v="40" actId="20577"/>
          <ac:spMkLst>
            <pc:docMk/>
            <pc:sldMk cId="3110114453" sldId="4220"/>
            <ac:spMk id="2" creationId="{77DD096F-2159-42CC-89F1-3FDCEDF287D5}"/>
          </ac:spMkLst>
        </pc:spChg>
      </pc:sldChg>
      <pc:sldChg chg="modSp">
        <pc:chgData name="Sara Myhrer" userId="S::sara.myhrer@bufdir.no::7a6b48fe-4b1c-4d28-936b-6bb87aa72ee8" providerId="AD" clId="Web-{739AC94C-82A9-D4C8-02BF-9EBFDD1A2DA8}" dt="2024-01-03T13:51:38.730" v="501" actId="20577"/>
        <pc:sldMkLst>
          <pc:docMk/>
          <pc:sldMk cId="806479274" sldId="4247"/>
        </pc:sldMkLst>
        <pc:spChg chg="mod">
          <ac:chgData name="Sara Myhrer" userId="S::sara.myhrer@bufdir.no::7a6b48fe-4b1c-4d28-936b-6bb87aa72ee8" providerId="AD" clId="Web-{739AC94C-82A9-D4C8-02BF-9EBFDD1A2DA8}" dt="2024-01-03T13:51:38.730" v="501" actId="20577"/>
          <ac:spMkLst>
            <pc:docMk/>
            <pc:sldMk cId="806479274" sldId="4247"/>
            <ac:spMk id="2" creationId="{E4DF2FE1-3818-4E62-BF69-EADFA831D348}"/>
          </ac:spMkLst>
        </pc:spChg>
      </pc:sldChg>
      <pc:sldChg chg="modSp modNotes">
        <pc:chgData name="Sara Myhrer" userId="S::sara.myhrer@bufdir.no::7a6b48fe-4b1c-4d28-936b-6bb87aa72ee8" providerId="AD" clId="Web-{739AC94C-82A9-D4C8-02BF-9EBFDD1A2DA8}" dt="2024-01-03T13:42:22.075" v="60"/>
        <pc:sldMkLst>
          <pc:docMk/>
          <pc:sldMk cId="2400744163" sldId="4248"/>
        </pc:sldMkLst>
        <pc:spChg chg="mod">
          <ac:chgData name="Sara Myhrer" userId="S::sara.myhrer@bufdir.no::7a6b48fe-4b1c-4d28-936b-6bb87aa72ee8" providerId="AD" clId="Web-{739AC94C-82A9-D4C8-02BF-9EBFDD1A2DA8}" dt="2024-01-03T13:42:05.809" v="52" actId="20577"/>
          <ac:spMkLst>
            <pc:docMk/>
            <pc:sldMk cId="2400744163" sldId="4248"/>
            <ac:spMk id="2" creationId="{77DD096F-2159-42CC-89F1-3FDCEDF287D5}"/>
          </ac:spMkLst>
        </pc:spChg>
      </pc:sldChg>
      <pc:sldChg chg="modNotes">
        <pc:chgData name="Sara Myhrer" userId="S::sara.myhrer@bufdir.no::7a6b48fe-4b1c-4d28-936b-6bb87aa72ee8" providerId="AD" clId="Web-{739AC94C-82A9-D4C8-02BF-9EBFDD1A2DA8}" dt="2024-01-03T13:24:46.799" v="14"/>
        <pc:sldMkLst>
          <pc:docMk/>
          <pc:sldMk cId="3166834200" sldId="4258"/>
        </pc:sldMkLst>
      </pc:sldChg>
      <pc:sldChg chg="modSp">
        <pc:chgData name="Sara Myhrer" userId="S::sara.myhrer@bufdir.no::7a6b48fe-4b1c-4d28-936b-6bb87aa72ee8" providerId="AD" clId="Web-{739AC94C-82A9-D4C8-02BF-9EBFDD1A2DA8}" dt="2024-01-03T13:40:46.823" v="39" actId="20577"/>
        <pc:sldMkLst>
          <pc:docMk/>
          <pc:sldMk cId="3304619808" sldId="2147196653"/>
        </pc:sldMkLst>
        <pc:spChg chg="mod">
          <ac:chgData name="Sara Myhrer" userId="S::sara.myhrer@bufdir.no::7a6b48fe-4b1c-4d28-936b-6bb87aa72ee8" providerId="AD" clId="Web-{739AC94C-82A9-D4C8-02BF-9EBFDD1A2DA8}" dt="2024-01-03T13:40:46.823" v="39" actId="20577"/>
          <ac:spMkLst>
            <pc:docMk/>
            <pc:sldMk cId="3304619808" sldId="2147196653"/>
            <ac:spMk id="2" creationId="{80E0C4CE-DD5D-4FB6-BFD2-47C9BE501E2B}"/>
          </ac:spMkLst>
        </pc:spChg>
        <pc:spChg chg="mod">
          <ac:chgData name="Sara Myhrer" userId="S::sara.myhrer@bufdir.no::7a6b48fe-4b1c-4d28-936b-6bb87aa72ee8" providerId="AD" clId="Web-{739AC94C-82A9-D4C8-02BF-9EBFDD1A2DA8}" dt="2024-01-03T13:39:47.087" v="33" actId="1076"/>
          <ac:spMkLst>
            <pc:docMk/>
            <pc:sldMk cId="3304619808" sldId="2147196653"/>
            <ac:spMk id="5" creationId="{E72B0727-D5F4-7C43-B3CC-5D4FA6E0D45B}"/>
          </ac:spMkLst>
        </pc:spChg>
      </pc:sldChg>
    </pc:docChg>
  </pc:docChgLst>
  <pc:docChgLst>
    <pc:chgData name="Sara Myhrer" userId="S::sara.myhrer@bufdir.no::7a6b48fe-4b1c-4d28-936b-6bb87aa72ee8" providerId="AD" clId="Web-{17C4916D-2DC3-2BEA-ABF0-3990C5D63045}"/>
    <pc:docChg chg="modSld">
      <pc:chgData name="Sara Myhrer" userId="S::sara.myhrer@bufdir.no::7a6b48fe-4b1c-4d28-936b-6bb87aa72ee8" providerId="AD" clId="Web-{17C4916D-2DC3-2BEA-ABF0-3990C5D63045}" dt="2023-10-25T11:41:48.794" v="285"/>
      <pc:docMkLst>
        <pc:docMk/>
      </pc:docMkLst>
      <pc:sldChg chg="modNotes">
        <pc:chgData name="Sara Myhrer" userId="S::sara.myhrer@bufdir.no::7a6b48fe-4b1c-4d28-936b-6bb87aa72ee8" providerId="AD" clId="Web-{17C4916D-2DC3-2BEA-ABF0-3990C5D63045}" dt="2023-10-25T11:32:14.381" v="28"/>
        <pc:sldMkLst>
          <pc:docMk/>
          <pc:sldMk cId="4085256377" sldId="338"/>
        </pc:sldMkLst>
      </pc:sldChg>
      <pc:sldChg chg="modNotes">
        <pc:chgData name="Sara Myhrer" userId="S::sara.myhrer@bufdir.no::7a6b48fe-4b1c-4d28-936b-6bb87aa72ee8" providerId="AD" clId="Web-{17C4916D-2DC3-2BEA-ABF0-3990C5D63045}" dt="2023-10-25T11:41:48.794" v="285"/>
        <pc:sldMkLst>
          <pc:docMk/>
          <pc:sldMk cId="510212818" sldId="4250"/>
        </pc:sldMkLst>
      </pc:sldChg>
      <pc:sldChg chg="modNotes">
        <pc:chgData name="Sara Myhrer" userId="S::sara.myhrer@bufdir.no::7a6b48fe-4b1c-4d28-936b-6bb87aa72ee8" providerId="AD" clId="Web-{17C4916D-2DC3-2BEA-ABF0-3990C5D63045}" dt="2023-10-25T11:16:05.886" v="2"/>
        <pc:sldMkLst>
          <pc:docMk/>
          <pc:sldMk cId="78482517" sldId="4251"/>
        </pc:sldMkLst>
      </pc:sldChg>
    </pc:docChg>
  </pc:docChgLst>
  <pc:docChgLst>
    <pc:chgData name="Sara Myhrer" userId="S::sara.myhrer@bufdir.no::7a6b48fe-4b1c-4d28-936b-6bb87aa72ee8" providerId="AD" clId="Web-{B1CE4878-E352-0D25-425E-F1F462D25DEF}"/>
    <pc:docChg chg="modSld">
      <pc:chgData name="Sara Myhrer" userId="S::sara.myhrer@bufdir.no::7a6b48fe-4b1c-4d28-936b-6bb87aa72ee8" providerId="AD" clId="Web-{B1CE4878-E352-0D25-425E-F1F462D25DEF}" dt="2024-01-08T13:57:17.988" v="343" actId="1076"/>
      <pc:docMkLst>
        <pc:docMk/>
      </pc:docMkLst>
      <pc:sldChg chg="modSp">
        <pc:chgData name="Sara Myhrer" userId="S::sara.myhrer@bufdir.no::7a6b48fe-4b1c-4d28-936b-6bb87aa72ee8" providerId="AD" clId="Web-{B1CE4878-E352-0D25-425E-F1F462D25DEF}" dt="2024-01-08T13:57:17.988" v="343" actId="1076"/>
        <pc:sldMkLst>
          <pc:docMk/>
          <pc:sldMk cId="1549982548" sldId="331"/>
        </pc:sldMkLst>
        <pc:spChg chg="mod">
          <ac:chgData name="Sara Myhrer" userId="S::sara.myhrer@bufdir.no::7a6b48fe-4b1c-4d28-936b-6bb87aa72ee8" providerId="AD" clId="Web-{B1CE4878-E352-0D25-425E-F1F462D25DEF}" dt="2024-01-08T13:57:17.988" v="343" actId="1076"/>
          <ac:spMkLst>
            <pc:docMk/>
            <pc:sldMk cId="1549982548" sldId="331"/>
            <ac:spMk id="3" creationId="{85E9DD04-C42F-410B-831D-038566E09A7A}"/>
          </ac:spMkLst>
        </pc:spChg>
      </pc:sldChg>
      <pc:sldChg chg="modSp modNotes">
        <pc:chgData name="Sara Myhrer" userId="S::sara.myhrer@bufdir.no::7a6b48fe-4b1c-4d28-936b-6bb87aa72ee8" providerId="AD" clId="Web-{B1CE4878-E352-0D25-425E-F1F462D25DEF}" dt="2024-01-08T13:57:07.816" v="342" actId="20577"/>
        <pc:sldMkLst>
          <pc:docMk/>
          <pc:sldMk cId="3722308636" sldId="4219"/>
        </pc:sldMkLst>
        <pc:spChg chg="mod">
          <ac:chgData name="Sara Myhrer" userId="S::sara.myhrer@bufdir.no::7a6b48fe-4b1c-4d28-936b-6bb87aa72ee8" providerId="AD" clId="Web-{B1CE4878-E352-0D25-425E-F1F462D25DEF}" dt="2024-01-08T13:57:07.816" v="342" actId="20577"/>
          <ac:spMkLst>
            <pc:docMk/>
            <pc:sldMk cId="3722308636" sldId="4219"/>
            <ac:spMk id="6" creationId="{309794EF-616E-47F0-A6BE-B954490A3768}"/>
          </ac:spMkLst>
        </pc:spChg>
      </pc:sldChg>
      <pc:sldChg chg="modSp modNotes">
        <pc:chgData name="Sara Myhrer" userId="S::sara.myhrer@bufdir.no::7a6b48fe-4b1c-4d28-936b-6bb87aa72ee8" providerId="AD" clId="Web-{B1CE4878-E352-0D25-425E-F1F462D25DEF}" dt="2024-01-08T13:52:17.482" v="275" actId="14100"/>
        <pc:sldMkLst>
          <pc:docMk/>
          <pc:sldMk cId="3166834200" sldId="4258"/>
        </pc:sldMkLst>
        <pc:spChg chg="mod">
          <ac:chgData name="Sara Myhrer" userId="S::sara.myhrer@bufdir.no::7a6b48fe-4b1c-4d28-936b-6bb87aa72ee8" providerId="AD" clId="Web-{B1CE4878-E352-0D25-425E-F1F462D25DEF}" dt="2024-01-08T13:52:17.482" v="275" actId="14100"/>
          <ac:spMkLst>
            <pc:docMk/>
            <pc:sldMk cId="3166834200" sldId="4258"/>
            <ac:spMk id="2" creationId="{CF518A14-CF57-A07D-6759-B845CEA067D2}"/>
          </ac:spMkLst>
        </pc:spChg>
      </pc:sldChg>
    </pc:docChg>
  </pc:docChgLst>
  <pc:docChgLst>
    <pc:chgData name="Sara Myhrer" userId="S::sara.myhrer@bufdir.no::7a6b48fe-4b1c-4d28-936b-6bb87aa72ee8" providerId="AD" clId="Web-{24DB1CA0-5D89-3A17-5641-92525F615DA2}"/>
    <pc:docChg chg="modSld">
      <pc:chgData name="Sara Myhrer" userId="S::sara.myhrer@bufdir.no::7a6b48fe-4b1c-4d28-936b-6bb87aa72ee8" providerId="AD" clId="Web-{24DB1CA0-5D89-3A17-5641-92525F615DA2}" dt="2023-10-12T14:01:03.858" v="3459"/>
      <pc:docMkLst>
        <pc:docMk/>
      </pc:docMkLst>
      <pc:sldChg chg="modSp delCm modCm modNotes">
        <pc:chgData name="Sara Myhrer" userId="S::sara.myhrer@bufdir.no::7a6b48fe-4b1c-4d28-936b-6bb87aa72ee8" providerId="AD" clId="Web-{24DB1CA0-5D89-3A17-5641-92525F615DA2}" dt="2023-10-12T12:11:07.724" v="846"/>
        <pc:sldMkLst>
          <pc:docMk/>
          <pc:sldMk cId="1695857754" sldId="294"/>
        </pc:sldMkLst>
        <pc:spChg chg="mod">
          <ac:chgData name="Sara Myhrer" userId="S::sara.myhrer@bufdir.no::7a6b48fe-4b1c-4d28-936b-6bb87aa72ee8" providerId="AD" clId="Web-{24DB1CA0-5D89-3A17-5641-92525F615DA2}" dt="2023-10-12T12:10:18.646" v="707" actId="20577"/>
          <ac:spMkLst>
            <pc:docMk/>
            <pc:sldMk cId="1695857754" sldId="294"/>
            <ac:spMk id="11" creationId="{58135968-7B75-5B44-9515-ED7B9F102990}"/>
          </ac:spMkLst>
        </pc:spChg>
        <pc:extLst>
          <p:ext xmlns:p="http://schemas.openxmlformats.org/presentationml/2006/main" uri="{D6D511B9-2390-475A-947B-AFAB55BFBCF1}">
            <pc226:cmChg xmlns:pc226="http://schemas.microsoft.com/office/powerpoint/2022/06/main/command" chg="del mod">
              <pc226:chgData name="Sara Myhrer" userId="S::sara.myhrer@bufdir.no::7a6b48fe-4b1c-4d28-936b-6bb87aa72ee8" providerId="AD" clId="Web-{24DB1CA0-5D89-3A17-5641-92525F615DA2}" dt="2023-10-12T12:11:06.568" v="845"/>
              <pc2:cmMkLst xmlns:pc2="http://schemas.microsoft.com/office/powerpoint/2019/9/main/command">
                <pc:docMk/>
                <pc:sldMk cId="1695857754" sldId="294"/>
                <pc2:cmMk id="{64AAD7A3-031A-4ED2-975F-0908A003C275}"/>
              </pc2:cmMkLst>
            </pc226:cmChg>
          </p:ext>
        </pc:extLst>
      </pc:sldChg>
      <pc:sldChg chg="modSp delCm modCm modNotes">
        <pc:chgData name="Sara Myhrer" userId="S::sara.myhrer@bufdir.no::7a6b48fe-4b1c-4d28-936b-6bb87aa72ee8" providerId="AD" clId="Web-{24DB1CA0-5D89-3A17-5641-92525F615DA2}" dt="2023-10-12T12:12:49.944" v="885"/>
        <pc:sldMkLst>
          <pc:docMk/>
          <pc:sldMk cId="295556650" sldId="297"/>
        </pc:sldMkLst>
        <pc:spChg chg="mod">
          <ac:chgData name="Sara Myhrer" userId="S::sara.myhrer@bufdir.no::7a6b48fe-4b1c-4d28-936b-6bb87aa72ee8" providerId="AD" clId="Web-{24DB1CA0-5D89-3A17-5641-92525F615DA2}" dt="2023-10-12T12:11:29.631" v="862" actId="20577"/>
          <ac:spMkLst>
            <pc:docMk/>
            <pc:sldMk cId="295556650" sldId="297"/>
            <ac:spMk id="3" creationId="{5111D565-DC8A-46D5-989F-02BDB95BCBB8}"/>
          </ac:spMkLst>
        </pc:spChg>
        <pc:extLst>
          <p:ext xmlns:p="http://schemas.openxmlformats.org/presentationml/2006/main" uri="{D6D511B9-2390-475A-947B-AFAB55BFBCF1}">
            <pc226:cmChg xmlns:pc226="http://schemas.microsoft.com/office/powerpoint/2022/06/main/command" chg="del mod">
              <pc226:chgData name="Sara Myhrer" userId="S::sara.myhrer@bufdir.no::7a6b48fe-4b1c-4d28-936b-6bb87aa72ee8" providerId="AD" clId="Web-{24DB1CA0-5D89-3A17-5641-92525F615DA2}" dt="2023-10-12T12:11:29.709" v="863"/>
              <pc2:cmMkLst xmlns:pc2="http://schemas.microsoft.com/office/powerpoint/2019/9/main/command">
                <pc:docMk/>
                <pc:sldMk cId="295556650" sldId="297"/>
                <pc2:cmMk id="{D30829D9-9F6E-41AB-B85B-25AE1F72C01E}"/>
              </pc2:cmMkLst>
            </pc226:cmChg>
          </p:ext>
        </pc:extLst>
      </pc:sldChg>
      <pc:sldChg chg="modSp modNotes">
        <pc:chgData name="Sara Myhrer" userId="S::sara.myhrer@bufdir.no::7a6b48fe-4b1c-4d28-936b-6bb87aa72ee8" providerId="AD" clId="Web-{24DB1CA0-5D89-3A17-5641-92525F615DA2}" dt="2023-10-12T12:39:25.504" v="3419"/>
        <pc:sldMkLst>
          <pc:docMk/>
          <pc:sldMk cId="1029062800" sldId="306"/>
        </pc:sldMkLst>
        <pc:spChg chg="mod">
          <ac:chgData name="Sara Myhrer" userId="S::sara.myhrer@bufdir.no::7a6b48fe-4b1c-4d28-936b-6bb87aa72ee8" providerId="AD" clId="Web-{24DB1CA0-5D89-3A17-5641-92525F615DA2}" dt="2023-10-12T12:39:03.535" v="3378" actId="20577"/>
          <ac:spMkLst>
            <pc:docMk/>
            <pc:sldMk cId="1029062800" sldId="306"/>
            <ac:spMk id="5" creationId="{CF206F6B-01D5-4B87-B0FF-D64ABA302314}"/>
          </ac:spMkLst>
        </pc:spChg>
      </pc:sldChg>
      <pc:sldChg chg="delCm">
        <pc:chgData name="Sara Myhrer" userId="S::sara.myhrer@bufdir.no::7a6b48fe-4b1c-4d28-936b-6bb87aa72ee8" providerId="AD" clId="Web-{24DB1CA0-5D89-3A17-5641-92525F615DA2}" dt="2023-10-12T12:31:40.235" v="2868"/>
        <pc:sldMkLst>
          <pc:docMk/>
          <pc:sldMk cId="548099426" sldId="327"/>
        </pc:sldMkLst>
        <pc:extLst>
          <p:ext xmlns:p="http://schemas.openxmlformats.org/presentationml/2006/main" uri="{D6D511B9-2390-475A-947B-AFAB55BFBCF1}">
            <pc226:cmChg xmlns:pc226="http://schemas.microsoft.com/office/powerpoint/2022/06/main/command" chg="del">
              <pc226:chgData name="Sara Myhrer" userId="S::sara.myhrer@bufdir.no::7a6b48fe-4b1c-4d28-936b-6bb87aa72ee8" providerId="AD" clId="Web-{24DB1CA0-5D89-3A17-5641-92525F615DA2}" dt="2023-10-12T12:31:40.235" v="2868"/>
              <pc2:cmMkLst xmlns:pc2="http://schemas.microsoft.com/office/powerpoint/2019/9/main/command">
                <pc:docMk/>
                <pc:sldMk cId="548099426" sldId="327"/>
                <pc2:cmMk id="{D371C5B3-942D-4761-BFB1-70055BC4E5D4}"/>
              </pc2:cmMkLst>
            </pc226:cmChg>
          </p:ext>
        </pc:extLst>
      </pc:sldChg>
      <pc:sldChg chg="modSp delCm modCm">
        <pc:chgData name="Sara Myhrer" userId="S::sara.myhrer@bufdir.no::7a6b48fe-4b1c-4d28-936b-6bb87aa72ee8" providerId="AD" clId="Web-{24DB1CA0-5D89-3A17-5641-92525F615DA2}" dt="2023-10-12T12:17:25.743" v="1279" actId="20577"/>
        <pc:sldMkLst>
          <pc:docMk/>
          <pc:sldMk cId="2988936137" sldId="328"/>
        </pc:sldMkLst>
        <pc:spChg chg="mod">
          <ac:chgData name="Sara Myhrer" userId="S::sara.myhrer@bufdir.no::7a6b48fe-4b1c-4d28-936b-6bb87aa72ee8" providerId="AD" clId="Web-{24DB1CA0-5D89-3A17-5641-92525F615DA2}" dt="2023-10-12T12:17:25.743" v="1279" actId="20577"/>
          <ac:spMkLst>
            <pc:docMk/>
            <pc:sldMk cId="2988936137" sldId="328"/>
            <ac:spMk id="3" creationId="{206610C0-574E-47E3-BEEC-CFDA3D5A5E2C}"/>
          </ac:spMkLst>
        </pc:spChg>
        <pc:extLst>
          <p:ext xmlns:p="http://schemas.openxmlformats.org/presentationml/2006/main" uri="{D6D511B9-2390-475A-947B-AFAB55BFBCF1}">
            <pc226:cmChg xmlns:pc226="http://schemas.microsoft.com/office/powerpoint/2022/06/main/command" chg="del mod">
              <pc226:chgData name="Sara Myhrer" userId="S::sara.myhrer@bufdir.no::7a6b48fe-4b1c-4d28-936b-6bb87aa72ee8" providerId="AD" clId="Web-{24DB1CA0-5D89-3A17-5641-92525F615DA2}" dt="2023-10-12T12:16:36.071" v="1255"/>
              <pc2:cmMkLst xmlns:pc2="http://schemas.microsoft.com/office/powerpoint/2019/9/main/command">
                <pc:docMk/>
                <pc:sldMk cId="2988936137" sldId="328"/>
                <pc2:cmMk id="{A618F2E9-6276-49F3-89E7-60C0FE18BA94}"/>
              </pc2:cmMkLst>
            </pc226:cmChg>
          </p:ext>
        </pc:extLst>
      </pc:sldChg>
      <pc:sldChg chg="modNotes">
        <pc:chgData name="Sara Myhrer" userId="S::sara.myhrer@bufdir.no::7a6b48fe-4b1c-4d28-936b-6bb87aa72ee8" providerId="AD" clId="Web-{24DB1CA0-5D89-3A17-5641-92525F615DA2}" dt="2023-10-12T12:38:31.988" v="3373"/>
        <pc:sldMkLst>
          <pc:docMk/>
          <pc:sldMk cId="1040601203" sldId="343"/>
        </pc:sldMkLst>
      </pc:sldChg>
      <pc:sldChg chg="modSp modNotes">
        <pc:chgData name="Sara Myhrer" userId="S::sara.myhrer@bufdir.no::7a6b48fe-4b1c-4d28-936b-6bb87aa72ee8" providerId="AD" clId="Web-{24DB1CA0-5D89-3A17-5641-92525F615DA2}" dt="2023-10-12T12:24:58.966" v="2082" actId="1076"/>
        <pc:sldMkLst>
          <pc:docMk/>
          <pc:sldMk cId="2636710732" sldId="362"/>
        </pc:sldMkLst>
        <pc:spChg chg="mod">
          <ac:chgData name="Sara Myhrer" userId="S::sara.myhrer@bufdir.no::7a6b48fe-4b1c-4d28-936b-6bb87aa72ee8" providerId="AD" clId="Web-{24DB1CA0-5D89-3A17-5641-92525F615DA2}" dt="2023-10-12T12:24:57.137" v="2081" actId="14100"/>
          <ac:spMkLst>
            <pc:docMk/>
            <pc:sldMk cId="2636710732" sldId="362"/>
            <ac:spMk id="6" creationId="{4E53A228-253A-8145-81FB-4EC3BD54FBA3}"/>
          </ac:spMkLst>
        </pc:spChg>
        <pc:picChg chg="mod">
          <ac:chgData name="Sara Myhrer" userId="S::sara.myhrer@bufdir.no::7a6b48fe-4b1c-4d28-936b-6bb87aa72ee8" providerId="AD" clId="Web-{24DB1CA0-5D89-3A17-5641-92525F615DA2}" dt="2023-10-12T12:24:58.966" v="2082" actId="1076"/>
          <ac:picMkLst>
            <pc:docMk/>
            <pc:sldMk cId="2636710732" sldId="362"/>
            <ac:picMk id="8" creationId="{A590033B-1F6C-2645-9775-D82643BF59B8}"/>
          </ac:picMkLst>
        </pc:picChg>
      </pc:sldChg>
      <pc:sldChg chg="delCm modCm modNotes">
        <pc:chgData name="Sara Myhrer" userId="S::sara.myhrer@bufdir.no::7a6b48fe-4b1c-4d28-936b-6bb87aa72ee8" providerId="AD" clId="Web-{24DB1CA0-5D89-3A17-5641-92525F615DA2}" dt="2023-10-12T12:27:24.967" v="2118"/>
        <pc:sldMkLst>
          <pc:docMk/>
          <pc:sldMk cId="2903957395" sldId="363"/>
        </pc:sldMkLst>
        <pc:extLst>
          <p:ext xmlns:p="http://schemas.openxmlformats.org/presentationml/2006/main" uri="{D6D511B9-2390-475A-947B-AFAB55BFBCF1}">
            <pc226:cmChg xmlns:pc226="http://schemas.microsoft.com/office/powerpoint/2022/06/main/command" chg="del mod">
              <pc226:chgData name="Sara Myhrer" userId="S::sara.myhrer@bufdir.no::7a6b48fe-4b1c-4d28-936b-6bb87aa72ee8" providerId="AD" clId="Web-{24DB1CA0-5D89-3A17-5641-92525F615DA2}" dt="2023-10-12T12:26:27.138" v="2084"/>
              <pc2:cmMkLst xmlns:pc2="http://schemas.microsoft.com/office/powerpoint/2019/9/main/command">
                <pc:docMk/>
                <pc:sldMk cId="2903957395" sldId="363"/>
                <pc2:cmMk id="{999321E3-9621-4D15-ACDC-E6C53C5DB2B0}"/>
              </pc2:cmMkLst>
            </pc226:cmChg>
          </p:ext>
        </pc:extLst>
      </pc:sldChg>
      <pc:sldChg chg="modSp modNotes">
        <pc:chgData name="Sara Myhrer" userId="S::sara.myhrer@bufdir.no::7a6b48fe-4b1c-4d28-936b-6bb87aa72ee8" providerId="AD" clId="Web-{24DB1CA0-5D89-3A17-5641-92525F615DA2}" dt="2023-10-12T12:40:06.739" v="3425"/>
        <pc:sldMkLst>
          <pc:docMk/>
          <pc:sldMk cId="4144695028" sldId="369"/>
        </pc:sldMkLst>
        <pc:spChg chg="mod">
          <ac:chgData name="Sara Myhrer" userId="S::sara.myhrer@bufdir.no::7a6b48fe-4b1c-4d28-936b-6bb87aa72ee8" providerId="AD" clId="Web-{24DB1CA0-5D89-3A17-5641-92525F615DA2}" dt="2023-10-12T12:39:41.176" v="3422" actId="20577"/>
          <ac:spMkLst>
            <pc:docMk/>
            <pc:sldMk cId="4144695028" sldId="369"/>
            <ac:spMk id="2" creationId="{CCD87311-4098-45A1-B02A-A4F85D881C8A}"/>
          </ac:spMkLst>
        </pc:spChg>
      </pc:sldChg>
      <pc:sldChg chg="modNotes">
        <pc:chgData name="Sara Myhrer" userId="S::sara.myhrer@bufdir.no::7a6b48fe-4b1c-4d28-936b-6bb87aa72ee8" providerId="AD" clId="Web-{24DB1CA0-5D89-3A17-5641-92525F615DA2}" dt="2023-10-12T12:33:38.173" v="2870"/>
        <pc:sldMkLst>
          <pc:docMk/>
          <pc:sldMk cId="3110114453" sldId="4220"/>
        </pc:sldMkLst>
      </pc:sldChg>
      <pc:sldChg chg="modSp modNotes">
        <pc:chgData name="Sara Myhrer" userId="S::sara.myhrer@bufdir.no::7a6b48fe-4b1c-4d28-936b-6bb87aa72ee8" providerId="AD" clId="Web-{24DB1CA0-5D89-3A17-5641-92525F615DA2}" dt="2023-10-12T12:36:06.143" v="2895"/>
        <pc:sldMkLst>
          <pc:docMk/>
          <pc:sldMk cId="806479274" sldId="4247"/>
        </pc:sldMkLst>
        <pc:spChg chg="mod">
          <ac:chgData name="Sara Myhrer" userId="S::sara.myhrer@bufdir.no::7a6b48fe-4b1c-4d28-936b-6bb87aa72ee8" providerId="AD" clId="Web-{24DB1CA0-5D89-3A17-5641-92525F615DA2}" dt="2023-10-12T12:35:55.018" v="2881" actId="20577"/>
          <ac:spMkLst>
            <pc:docMk/>
            <pc:sldMk cId="806479274" sldId="4247"/>
            <ac:spMk id="2" creationId="{E4DF2FE1-3818-4E62-BF69-EADFA831D348}"/>
          </ac:spMkLst>
        </pc:spChg>
      </pc:sldChg>
      <pc:sldChg chg="modNotes">
        <pc:chgData name="Sara Myhrer" userId="S::sara.myhrer@bufdir.no::7a6b48fe-4b1c-4d28-936b-6bb87aa72ee8" providerId="AD" clId="Web-{24DB1CA0-5D89-3A17-5641-92525F615DA2}" dt="2023-10-12T14:01:03.858" v="3459"/>
        <pc:sldMkLst>
          <pc:docMk/>
          <pc:sldMk cId="1520802035" sldId="4249"/>
        </pc:sldMkLst>
      </pc:sldChg>
      <pc:sldChg chg="modSp delCm modCm">
        <pc:chgData name="Sara Myhrer" userId="S::sara.myhrer@bufdir.no::7a6b48fe-4b1c-4d28-936b-6bb87aa72ee8" providerId="AD" clId="Web-{24DB1CA0-5D89-3A17-5641-92525F615DA2}" dt="2023-10-12T12:08:05.895" v="482"/>
        <pc:sldMkLst>
          <pc:docMk/>
          <pc:sldMk cId="510212818" sldId="4250"/>
        </pc:sldMkLst>
        <pc:spChg chg="mod">
          <ac:chgData name="Sara Myhrer" userId="S::sara.myhrer@bufdir.no::7a6b48fe-4b1c-4d28-936b-6bb87aa72ee8" providerId="AD" clId="Web-{24DB1CA0-5D89-3A17-5641-92525F615DA2}" dt="2023-10-12T12:07:59.004" v="481" actId="14100"/>
          <ac:spMkLst>
            <pc:docMk/>
            <pc:sldMk cId="510212818" sldId="4250"/>
            <ac:spMk id="2" creationId="{16FC5585-DC8D-B74A-82AB-42F79096F320}"/>
          </ac:spMkLst>
        </pc:spChg>
        <pc:extLst>
          <p:ext xmlns:p="http://schemas.openxmlformats.org/presentationml/2006/main" uri="{D6D511B9-2390-475A-947B-AFAB55BFBCF1}">
            <pc226:cmChg xmlns:pc226="http://schemas.microsoft.com/office/powerpoint/2022/06/main/command" chg="del mod">
              <pc226:chgData name="Sara Myhrer" userId="S::sara.myhrer@bufdir.no::7a6b48fe-4b1c-4d28-936b-6bb87aa72ee8" providerId="AD" clId="Web-{24DB1CA0-5D89-3A17-5641-92525F615DA2}" dt="2023-10-12T12:08:05.895" v="482"/>
              <pc2:cmMkLst xmlns:pc2="http://schemas.microsoft.com/office/powerpoint/2019/9/main/command">
                <pc:docMk/>
                <pc:sldMk cId="510212818" sldId="4250"/>
                <pc2:cmMk id="{22A17EAE-64E9-41EC-AC58-554AF06B4DEF}"/>
              </pc2:cmMkLst>
            </pc226:cmChg>
          </p:ext>
        </pc:extLst>
      </pc:sldChg>
      <pc:sldChg chg="modSp addCm delCm modCm modNotes">
        <pc:chgData name="Sara Myhrer" userId="S::sara.myhrer@bufdir.no::7a6b48fe-4b1c-4d28-936b-6bb87aa72ee8" providerId="AD" clId="Web-{24DB1CA0-5D89-3A17-5641-92525F615DA2}" dt="2023-10-12T12:07:34.098" v="477"/>
        <pc:sldMkLst>
          <pc:docMk/>
          <pc:sldMk cId="78482517" sldId="4251"/>
        </pc:sldMkLst>
        <pc:spChg chg="mod">
          <ac:chgData name="Sara Myhrer" userId="S::sara.myhrer@bufdir.no::7a6b48fe-4b1c-4d28-936b-6bb87aa72ee8" providerId="AD" clId="Web-{24DB1CA0-5D89-3A17-5641-92525F615DA2}" dt="2023-10-12T12:06:36.097" v="404" actId="20577"/>
          <ac:spMkLst>
            <pc:docMk/>
            <pc:sldMk cId="78482517" sldId="4251"/>
            <ac:spMk id="4" creationId="{7026FB6D-1C1D-1B4E-B279-699B62C07F8F}"/>
          </ac:spMkLst>
        </pc:spChg>
        <pc:extLst>
          <p:ext xmlns:p="http://schemas.openxmlformats.org/presentationml/2006/main" uri="{D6D511B9-2390-475A-947B-AFAB55BFBCF1}">
            <pc226:cmChg xmlns:pc226="http://schemas.microsoft.com/office/powerpoint/2022/06/main/command" chg="add">
              <pc226:chgData name="Sara Myhrer" userId="S::sara.myhrer@bufdir.no::7a6b48fe-4b1c-4d28-936b-6bb87aa72ee8" providerId="AD" clId="Web-{24DB1CA0-5D89-3A17-5641-92525F615DA2}" dt="2023-10-12T12:07:04.175" v="406"/>
              <pc2:cmMkLst xmlns:pc2="http://schemas.microsoft.com/office/powerpoint/2019/9/main/command">
                <pc:docMk/>
                <pc:sldMk cId="78482517" sldId="4251"/>
                <pc2:cmMk id="{49480814-CD0D-4190-8F94-D1F515024A05}"/>
              </pc2:cmMkLst>
            </pc226:cmChg>
            <pc226:cmChg xmlns:pc226="http://schemas.microsoft.com/office/powerpoint/2022/06/main/command" chg="add del mod">
              <pc226:chgData name="Sara Myhrer" userId="S::sara.myhrer@bufdir.no::7a6b48fe-4b1c-4d28-936b-6bb87aa72ee8" providerId="AD" clId="Web-{24DB1CA0-5D89-3A17-5641-92525F615DA2}" dt="2023-10-12T12:06:46.800" v="405"/>
              <pc2:cmMkLst xmlns:pc2="http://schemas.microsoft.com/office/powerpoint/2019/9/main/command">
                <pc:docMk/>
                <pc:sldMk cId="78482517" sldId="4251"/>
                <pc2:cmMk id="{DEEA3F86-7618-4CC9-AA92-8A2CD7903E28}"/>
              </pc2:cmMkLst>
              <pc226:cmRplyChg chg="add">
                <pc226:chgData name="Sara Myhrer" userId="S::sara.myhrer@bufdir.no::7a6b48fe-4b1c-4d28-936b-6bb87aa72ee8" providerId="AD" clId="Web-{24DB1CA0-5D89-3A17-5641-92525F615DA2}" dt="2023-10-12T11:34:38.674" v="3"/>
                <pc2:cmRplyMkLst xmlns:pc2="http://schemas.microsoft.com/office/powerpoint/2019/9/main/command">
                  <pc:docMk/>
                  <pc:sldMk cId="78482517" sldId="4251"/>
                  <pc2:cmMk id="{DEEA3F86-7618-4CC9-AA92-8A2CD7903E28}"/>
                  <pc2:cmRplyMk id="{B8A6364D-BBF7-4BEC-B738-A8A26BE200CA}"/>
                </pc2:cmRplyMkLst>
              </pc226:cmRplyChg>
              <pc226:cmRplyChg chg="add">
                <pc226:chgData name="Sara Myhrer" userId="S::sara.myhrer@bufdir.no::7a6b48fe-4b1c-4d28-936b-6bb87aa72ee8" providerId="AD" clId="Web-{24DB1CA0-5D89-3A17-5641-92525F615DA2}" dt="2023-10-12T11:33:09.174" v="1"/>
                <pc2:cmRplyMkLst xmlns:pc2="http://schemas.microsoft.com/office/powerpoint/2019/9/main/command">
                  <pc:docMk/>
                  <pc:sldMk cId="78482517" sldId="4251"/>
                  <pc2:cmMk id="{DEEA3F86-7618-4CC9-AA92-8A2CD7903E28}"/>
                  <pc2:cmRplyMk id="{67853175-4A33-492B-8E92-40BB42EE0B09}"/>
                </pc2:cmRplyMkLst>
              </pc226:cmRplyChg>
            </pc226:cmChg>
          </p:ext>
        </pc:extLst>
      </pc:sldChg>
    </pc:docChg>
  </pc:docChgLst>
  <pc:docChgLst>
    <pc:chgData name="Sara Myhrer" userId="S::sara.myhrer@bufdir.no::7a6b48fe-4b1c-4d28-936b-6bb87aa72ee8" providerId="AD" clId="Web-{C7F07945-D9CD-FEFB-AD3E-BF22D8BAE851}"/>
    <pc:docChg chg="modSld">
      <pc:chgData name="Sara Myhrer" userId="S::sara.myhrer@bufdir.no::7a6b48fe-4b1c-4d28-936b-6bb87aa72ee8" providerId="AD" clId="Web-{C7F07945-D9CD-FEFB-AD3E-BF22D8BAE851}" dt="2024-01-05T14:24:17.622" v="185"/>
      <pc:docMkLst>
        <pc:docMk/>
      </pc:docMkLst>
      <pc:sldChg chg="modSp">
        <pc:chgData name="Sara Myhrer" userId="S::sara.myhrer@bufdir.no::7a6b48fe-4b1c-4d28-936b-6bb87aa72ee8" providerId="AD" clId="Web-{C7F07945-D9CD-FEFB-AD3E-BF22D8BAE851}" dt="2024-01-05T12:56:40.837" v="2" actId="1076"/>
        <pc:sldMkLst>
          <pc:docMk/>
          <pc:sldMk cId="1760024263" sldId="272"/>
        </pc:sldMkLst>
        <pc:spChg chg="mod">
          <ac:chgData name="Sara Myhrer" userId="S::sara.myhrer@bufdir.no::7a6b48fe-4b1c-4d28-936b-6bb87aa72ee8" providerId="AD" clId="Web-{C7F07945-D9CD-FEFB-AD3E-BF22D8BAE851}" dt="2024-01-05T12:56:40.837" v="2" actId="1076"/>
          <ac:spMkLst>
            <pc:docMk/>
            <pc:sldMk cId="1760024263" sldId="272"/>
            <ac:spMk id="2" creationId="{5C5B79DE-7D67-C645-AAA5-67649AE91EFE}"/>
          </ac:spMkLst>
        </pc:spChg>
      </pc:sldChg>
      <pc:sldChg chg="modNotes">
        <pc:chgData name="Sara Myhrer" userId="S::sara.myhrer@bufdir.no::7a6b48fe-4b1c-4d28-936b-6bb87aa72ee8" providerId="AD" clId="Web-{C7F07945-D9CD-FEFB-AD3E-BF22D8BAE851}" dt="2024-01-05T14:24:17.622" v="185"/>
        <pc:sldMkLst>
          <pc:docMk/>
          <pc:sldMk cId="1308351035" sldId="275"/>
        </pc:sldMkLst>
      </pc:sldChg>
      <pc:sldChg chg="modSp modNotes">
        <pc:chgData name="Sara Myhrer" userId="S::sara.myhrer@bufdir.no::7a6b48fe-4b1c-4d28-936b-6bb87aa72ee8" providerId="AD" clId="Web-{C7F07945-D9CD-FEFB-AD3E-BF22D8BAE851}" dt="2024-01-05T14:24:06.153" v="173"/>
        <pc:sldMkLst>
          <pc:docMk/>
          <pc:sldMk cId="4144695028" sldId="369"/>
        </pc:sldMkLst>
        <pc:spChg chg="mod">
          <ac:chgData name="Sara Myhrer" userId="S::sara.myhrer@bufdir.no::7a6b48fe-4b1c-4d28-936b-6bb87aa72ee8" providerId="AD" clId="Web-{C7F07945-D9CD-FEFB-AD3E-BF22D8BAE851}" dt="2024-01-05T13:00:15.448" v="60" actId="20577"/>
          <ac:spMkLst>
            <pc:docMk/>
            <pc:sldMk cId="4144695028" sldId="369"/>
            <ac:spMk id="2" creationId="{CCD87311-4098-45A1-B02A-A4F85D881C8A}"/>
          </ac:spMkLst>
        </pc:spChg>
        <pc:picChg chg="mod">
          <ac:chgData name="Sara Myhrer" userId="S::sara.myhrer@bufdir.no::7a6b48fe-4b1c-4d28-936b-6bb87aa72ee8" providerId="AD" clId="Web-{C7F07945-D9CD-FEFB-AD3E-BF22D8BAE851}" dt="2024-01-05T12:59:38.416" v="48" actId="1076"/>
          <ac:picMkLst>
            <pc:docMk/>
            <pc:sldMk cId="4144695028" sldId="369"/>
            <ac:picMk id="9" creationId="{1099F8EA-D35F-2299-638C-F92E2B0B6F0E}"/>
          </ac:picMkLst>
        </pc:picChg>
      </pc:sldChg>
    </pc:docChg>
  </pc:docChgLst>
  <pc:docChgLst>
    <pc:chgData name="Sara Myhrer" userId="S::sara.myhrer@bufdir.no::7a6b48fe-4b1c-4d28-936b-6bb87aa72ee8" providerId="AD" clId="Web-{7D9E7B40-7BFE-BE92-4BC2-14B03FD0774B}"/>
    <pc:docChg chg="modSld">
      <pc:chgData name="Sara Myhrer" userId="S::sara.myhrer@bufdir.no::7a6b48fe-4b1c-4d28-936b-6bb87aa72ee8" providerId="AD" clId="Web-{7D9E7B40-7BFE-BE92-4BC2-14B03FD0774B}" dt="2023-10-30T13:47:26.431" v="2" actId="20577"/>
      <pc:docMkLst>
        <pc:docMk/>
      </pc:docMkLst>
      <pc:sldChg chg="modSp">
        <pc:chgData name="Sara Myhrer" userId="S::sara.myhrer@bufdir.no::7a6b48fe-4b1c-4d28-936b-6bb87aa72ee8" providerId="AD" clId="Web-{7D9E7B40-7BFE-BE92-4BC2-14B03FD0774B}" dt="2023-10-30T13:47:26.431" v="2" actId="20577"/>
        <pc:sldMkLst>
          <pc:docMk/>
          <pc:sldMk cId="295556650" sldId="297"/>
        </pc:sldMkLst>
        <pc:spChg chg="mod">
          <ac:chgData name="Sara Myhrer" userId="S::sara.myhrer@bufdir.no::7a6b48fe-4b1c-4d28-936b-6bb87aa72ee8" providerId="AD" clId="Web-{7D9E7B40-7BFE-BE92-4BC2-14B03FD0774B}" dt="2023-10-30T13:47:26.431" v="2" actId="20577"/>
          <ac:spMkLst>
            <pc:docMk/>
            <pc:sldMk cId="295556650" sldId="297"/>
            <ac:spMk id="3" creationId="{5111D565-DC8A-46D5-989F-02BDB95BCBB8}"/>
          </ac:spMkLst>
        </pc:spChg>
      </pc:sldChg>
    </pc:docChg>
  </pc:docChgLst>
  <pc:docChgLst>
    <pc:chgData name="Per-Christian Wandås" userId="b3c7ae70-273a-4965-a12d-92a2bace15d5" providerId="ADAL" clId="{F7C4403A-94AC-43F7-BD30-6761CBD05BD0}"/>
    <pc:docChg chg="">
      <pc:chgData name="Per-Christian Wandås" userId="b3c7ae70-273a-4965-a12d-92a2bace15d5" providerId="ADAL" clId="{F7C4403A-94AC-43F7-BD30-6761CBD05BD0}" dt="2023-12-12T12:50:56.505" v="10"/>
      <pc:docMkLst>
        <pc:docMk/>
      </pc:docMkLst>
      <pc:sldChg chg="addCm modCm">
        <pc:chgData name="Per-Christian Wandås" userId="b3c7ae70-273a-4965-a12d-92a2bace15d5" providerId="ADAL" clId="{F7C4403A-94AC-43F7-BD30-6761CBD05BD0}" dt="2023-12-12T12:41:55.814" v="6"/>
        <pc:sldMkLst>
          <pc:docMk/>
          <pc:sldMk cId="1785197294" sldId="274"/>
        </pc:sldMkLst>
        <pc:extLst>
          <p:ext xmlns:p="http://schemas.openxmlformats.org/presentationml/2006/main" uri="{D6D511B9-2390-475A-947B-AFAB55BFBCF1}">
            <pc226:cmChg xmlns:pc226="http://schemas.microsoft.com/office/powerpoint/2022/06/main/command" chg="add mod">
              <pc226:chgData name="Per-Christian Wandås" userId="b3c7ae70-273a-4965-a12d-92a2bace15d5" providerId="ADAL" clId="{F7C4403A-94AC-43F7-BD30-6761CBD05BD0}" dt="2023-12-12T12:41:55.814" v="6"/>
              <pc2:cmMkLst xmlns:pc2="http://schemas.microsoft.com/office/powerpoint/2019/9/main/command">
                <pc:docMk/>
                <pc:sldMk cId="1785197294" sldId="274"/>
                <pc2:cmMk id="{7E6CB88D-7805-4B29-AA5E-2B61975855AD}"/>
              </pc2:cmMkLst>
            </pc226:cmChg>
          </p:ext>
        </pc:extLst>
      </pc:sldChg>
      <pc:sldChg chg="addCm">
        <pc:chgData name="Per-Christian Wandås" userId="b3c7ae70-273a-4965-a12d-92a2bace15d5" providerId="ADAL" clId="{F7C4403A-94AC-43F7-BD30-6761CBD05BD0}" dt="2023-12-12T12:40:55.875" v="5"/>
        <pc:sldMkLst>
          <pc:docMk/>
          <pc:sldMk cId="295556650" sldId="297"/>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40:55.875" v="5"/>
              <pc2:cmMkLst xmlns:pc2="http://schemas.microsoft.com/office/powerpoint/2019/9/main/command">
                <pc:docMk/>
                <pc:sldMk cId="295556650" sldId="297"/>
                <pc2:cmMk id="{340D50B1-C298-444A-853A-EB3F35F19CA8}"/>
              </pc2:cmMkLst>
            </pc226:cmChg>
          </p:ext>
        </pc:extLst>
      </pc:sldChg>
      <pc:sldChg chg="addCm">
        <pc:chgData name="Per-Christian Wandås" userId="b3c7ae70-273a-4965-a12d-92a2bace15d5" providerId="ADAL" clId="{F7C4403A-94AC-43F7-BD30-6761CBD05BD0}" dt="2023-12-12T12:26:20.820" v="1"/>
        <pc:sldMkLst>
          <pc:docMk/>
          <pc:sldMk cId="548099426" sldId="327"/>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26:20.820" v="1"/>
              <pc2:cmMkLst xmlns:pc2="http://schemas.microsoft.com/office/powerpoint/2019/9/main/command">
                <pc:docMk/>
                <pc:sldMk cId="548099426" sldId="327"/>
                <pc2:cmMk id="{95346A13-3325-4665-87D1-291F6DD80A45}"/>
              </pc2:cmMkLst>
            </pc226:cmChg>
          </p:ext>
        </pc:extLst>
      </pc:sldChg>
      <pc:sldChg chg="addCm">
        <pc:chgData name="Per-Christian Wandås" userId="b3c7ae70-273a-4965-a12d-92a2bace15d5" providerId="ADAL" clId="{F7C4403A-94AC-43F7-BD30-6761CBD05BD0}" dt="2023-12-12T12:49:28.480" v="9"/>
        <pc:sldMkLst>
          <pc:docMk/>
          <pc:sldMk cId="4085256377" sldId="338"/>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49:28.480" v="9"/>
              <pc2:cmMkLst xmlns:pc2="http://schemas.microsoft.com/office/powerpoint/2019/9/main/command">
                <pc:docMk/>
                <pc:sldMk cId="4085256377" sldId="338"/>
                <pc2:cmMk id="{38B49FEE-045E-4290-B60B-9E14B45DC20C}"/>
              </pc2:cmMkLst>
            </pc226:cmChg>
          </p:ext>
        </pc:extLst>
      </pc:sldChg>
      <pc:sldChg chg="addCm">
        <pc:chgData name="Per-Christian Wandås" userId="b3c7ae70-273a-4965-a12d-92a2bace15d5" providerId="ADAL" clId="{F7C4403A-94AC-43F7-BD30-6761CBD05BD0}" dt="2023-12-12T12:50:56.505" v="10"/>
        <pc:sldMkLst>
          <pc:docMk/>
          <pc:sldMk cId="3403563748" sldId="353"/>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50:56.505" v="10"/>
              <pc2:cmMkLst xmlns:pc2="http://schemas.microsoft.com/office/powerpoint/2019/9/main/command">
                <pc:docMk/>
                <pc:sldMk cId="3403563748" sldId="353"/>
                <pc2:cmMk id="{74F49BE9-98DD-4580-8E19-823289615B34}"/>
              </pc2:cmMkLst>
            </pc226:cmChg>
          </p:ext>
        </pc:extLst>
      </pc:sldChg>
      <pc:sldChg chg="addCm">
        <pc:chgData name="Per-Christian Wandås" userId="b3c7ae70-273a-4965-a12d-92a2bace15d5" providerId="ADAL" clId="{F7C4403A-94AC-43F7-BD30-6761CBD05BD0}" dt="2023-12-12T12:28:25.958" v="3"/>
        <pc:sldMkLst>
          <pc:docMk/>
          <pc:sldMk cId="2636710732" sldId="362"/>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28:25.958" v="3"/>
              <pc2:cmMkLst xmlns:pc2="http://schemas.microsoft.com/office/powerpoint/2019/9/main/command">
                <pc:docMk/>
                <pc:sldMk cId="2636710732" sldId="362"/>
                <pc2:cmMk id="{816DD83F-CEA1-400E-86ED-FAE7A7EA4951}"/>
              </pc2:cmMkLst>
            </pc226:cmChg>
          </p:ext>
        </pc:extLst>
      </pc:sldChg>
      <pc:sldChg chg="addCm">
        <pc:chgData name="Per-Christian Wandås" userId="b3c7ae70-273a-4965-a12d-92a2bace15d5" providerId="ADAL" clId="{F7C4403A-94AC-43F7-BD30-6761CBD05BD0}" dt="2023-12-12T12:27:39.508" v="2"/>
        <pc:sldMkLst>
          <pc:docMk/>
          <pc:sldMk cId="2903957395" sldId="363"/>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27:39.508" v="2"/>
              <pc2:cmMkLst xmlns:pc2="http://schemas.microsoft.com/office/powerpoint/2019/9/main/command">
                <pc:docMk/>
                <pc:sldMk cId="2903957395" sldId="363"/>
                <pc2:cmMk id="{0ED3C8E4-E0BA-4AEC-AB30-B9503CE1E8C3}"/>
              </pc2:cmMkLst>
            </pc226:cmChg>
          </p:ext>
        </pc:extLst>
      </pc:sldChg>
      <pc:sldChg chg="addCm">
        <pc:chgData name="Per-Christian Wandås" userId="b3c7ae70-273a-4965-a12d-92a2bace15d5" providerId="ADAL" clId="{F7C4403A-94AC-43F7-BD30-6761CBD05BD0}" dt="2023-12-12T12:25:10.724" v="0"/>
        <pc:sldMkLst>
          <pc:docMk/>
          <pc:sldMk cId="1827571241" sldId="365"/>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25:10.724" v="0"/>
              <pc2:cmMkLst xmlns:pc2="http://schemas.microsoft.com/office/powerpoint/2019/9/main/command">
                <pc:docMk/>
                <pc:sldMk cId="1827571241" sldId="365"/>
                <pc2:cmMk id="{D9DABD9E-0B8A-4516-BE7D-77FF78D22928}"/>
              </pc2:cmMkLst>
            </pc226:cmChg>
          </p:ext>
        </pc:extLst>
      </pc:sldChg>
      <pc:sldChg chg="addCm">
        <pc:chgData name="Per-Christian Wandås" userId="b3c7ae70-273a-4965-a12d-92a2bace15d5" providerId="ADAL" clId="{F7C4403A-94AC-43F7-BD30-6761CBD05BD0}" dt="2023-12-12T12:45:28.687" v="8"/>
        <pc:sldMkLst>
          <pc:docMk/>
          <pc:sldMk cId="510212818" sldId="4250"/>
        </pc:sldMkLst>
        <pc:extLst>
          <p:ext xmlns:p="http://schemas.openxmlformats.org/presentationml/2006/main" uri="{D6D511B9-2390-475A-947B-AFAB55BFBCF1}">
            <pc226:cmChg xmlns:pc226="http://schemas.microsoft.com/office/powerpoint/2022/06/main/command" chg="add">
              <pc226:chgData name="Per-Christian Wandås" userId="b3c7ae70-273a-4965-a12d-92a2bace15d5" providerId="ADAL" clId="{F7C4403A-94AC-43F7-BD30-6761CBD05BD0}" dt="2023-12-12T12:45:28.687" v="8"/>
              <pc2:cmMkLst xmlns:pc2="http://schemas.microsoft.com/office/powerpoint/2019/9/main/command">
                <pc:docMk/>
                <pc:sldMk cId="510212818" sldId="4250"/>
                <pc2:cmMk id="{4987EDA8-7336-4027-8134-37563CB0E5BE}"/>
              </pc2:cmMkLst>
            </pc226:cmChg>
            <pc226:cmChg xmlns:pc226="http://schemas.microsoft.com/office/powerpoint/2022/06/main/command" chg="add">
              <pc226:chgData name="Per-Christian Wandås" userId="b3c7ae70-273a-4965-a12d-92a2bace15d5" providerId="ADAL" clId="{F7C4403A-94AC-43F7-BD30-6761CBD05BD0}" dt="2023-12-12T12:43:47.251" v="7"/>
              <pc2:cmMkLst xmlns:pc2="http://schemas.microsoft.com/office/powerpoint/2019/9/main/command">
                <pc:docMk/>
                <pc:sldMk cId="510212818" sldId="4250"/>
                <pc2:cmMk id="{DFF4E4DA-06C8-44F0-908C-6D8295ADEA8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815A9-3FF7-B444-B5A4-387741299CBA}" type="datetimeFigureOut">
              <a:rPr lang="nb-NO" smtClean="0"/>
              <a:t>15.03.2024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D1F63-2216-1B46-A6B3-F2107BA75273}" type="slidenum">
              <a:rPr lang="nb-NO" smtClean="0"/>
              <a:t>‹#›</a:t>
            </a:fld>
            <a:endParaRPr lang="nb-NO"/>
          </a:p>
        </p:txBody>
      </p:sp>
    </p:spTree>
    <p:extLst>
      <p:ext uri="{BB962C8B-B14F-4D97-AF65-F5344CB8AC3E}">
        <p14:creationId xmlns:p14="http://schemas.microsoft.com/office/powerpoint/2010/main" val="216290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ivilombudet.no/aktuelt/sivilombudets-arsmelding-202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helsetilsynet.no/"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uments-dds-ny.un.org/doc/UNDOC/GEN/G19/132/56/PDF/G1913256.pdf?OpenEleme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ks.no/contentassets/b3b7ed461beb434f8615c0c92a5a1f1e/BoligForLivet.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ivilombudet.no/pressemeldinger/risiko-for-ulovlig-tvang-mot-mennesker-med-utviklingshemning-i-hamar/"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sivilombudet.no/wp-content/uploads/2022/04/Besoksrapport-om-boliger-for-personer-med-utviklingshemning-i-Hamar-kommune-2021.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regjeringen.no/no/dokumenter/inkluderende-fellesskap-for-barn-og-unge/id2612225/"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barneombudet.no/vart-arbeid/publikasjoner/uten-mal-og-mening-om-spesialundervisning-i-norsk-skol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Med denne presentasjonen ønsker vi å gi deg en rask innføring i </a:t>
            </a:r>
            <a:r>
              <a:rPr lang="nb-NO" sz="1200">
                <a:solidFill>
                  <a:schemeClr val="tx2"/>
                </a:solidFill>
                <a:cs typeface="Calibri"/>
              </a:rPr>
              <a:t>FN-konvensjonen om rettighetene til mennesker med nedsatt funksjonsevne (CRPD).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solidFill>
                <a:schemeClr val="tx2"/>
              </a:solidFill>
            </a:endParaRPr>
          </a:p>
          <a:p>
            <a:r>
              <a:rPr lang="nb-NO"/>
              <a:t>Vi vil også gi en rask innføring i to artikler i konvensjonen- artikkel 19 som handler om retten til et selvstendig liv og til å være en del av samfunnet, og artikkel 24 om retten til utdanning.</a:t>
            </a:r>
            <a:endParaRPr lang="nb-NO">
              <a:cs typeface="Calibri"/>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1</a:t>
            </a:fld>
            <a:endParaRPr lang="nb-NO"/>
          </a:p>
        </p:txBody>
      </p:sp>
    </p:spTree>
    <p:extLst>
      <p:ext uri="{BB962C8B-B14F-4D97-AF65-F5344CB8AC3E}">
        <p14:creationId xmlns:p14="http://schemas.microsoft.com/office/powerpoint/2010/main" val="350189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59410" indent="-359410"/>
            <a:r>
              <a:rPr lang="nb-NO">
                <a:solidFill>
                  <a:srgbClr val="000000"/>
                </a:solidFill>
                <a:cs typeface="Calibri"/>
              </a:rPr>
              <a:t>Hindre for deltakelse kan reduseres ved å tilrettelegge samfunnet og bygge ned funksjonshemmende barrierer. Eksempel på barrierer som hindrer likestilling, deltakelse og et selvstendig liv (</a:t>
            </a:r>
            <a:r>
              <a:rPr lang="nb-NO" dirty="0">
                <a:solidFill>
                  <a:srgbClr val="000000"/>
                </a:solidFill>
                <a:cs typeface="Calibri"/>
              </a:rPr>
              <a:t>listen </a:t>
            </a:r>
            <a:r>
              <a:rPr lang="nb-NO">
                <a:solidFill>
                  <a:srgbClr val="000000"/>
                </a:solidFill>
                <a:cs typeface="Calibri"/>
              </a:rPr>
              <a:t>er ikke uttømmende</a:t>
            </a:r>
            <a:r>
              <a:rPr lang="nb-NO" dirty="0">
                <a:solidFill>
                  <a:srgbClr val="000000"/>
                </a:solidFill>
                <a:cs typeface="Calibri"/>
              </a:rPr>
              <a:t>);</a:t>
            </a:r>
            <a:endParaRPr lang="nb-NO">
              <a:solidFill>
                <a:srgbClr val="000000"/>
              </a:solidFill>
              <a:cs typeface="Calibri"/>
            </a:endParaRPr>
          </a:p>
          <a:p>
            <a:pPr marL="359410" indent="-359410"/>
            <a:endParaRPr lang="nb-NO">
              <a:solidFill>
                <a:srgbClr val="000000"/>
              </a:solidFill>
              <a:cs typeface="Calibri"/>
            </a:endParaRPr>
          </a:p>
          <a:p>
            <a:pPr marL="359410" indent="-359410">
              <a:buFont typeface="Calibri"/>
              <a:buChar char="-"/>
            </a:pPr>
            <a:r>
              <a:rPr lang="nb-NO">
                <a:solidFill>
                  <a:srgbClr val="000000"/>
                </a:solidFill>
                <a:cs typeface="Calibri"/>
              </a:rPr>
              <a:t>Fysiske barrierer</a:t>
            </a:r>
            <a:endParaRPr lang="nb-NO" dirty="0">
              <a:solidFill>
                <a:srgbClr val="000000"/>
              </a:solidFill>
              <a:cs typeface="Calibri"/>
            </a:endParaRPr>
          </a:p>
          <a:p>
            <a:pPr marL="359410" indent="-359410">
              <a:buFont typeface="Calibri"/>
              <a:buChar char="-"/>
            </a:pPr>
            <a:r>
              <a:rPr lang="nb-NO">
                <a:solidFill>
                  <a:srgbClr val="000000"/>
                </a:solidFill>
                <a:cs typeface="Calibri"/>
              </a:rPr>
              <a:t>Juridiske og organisatoriske forhold</a:t>
            </a:r>
            <a:endParaRPr lang="nb-NO" dirty="0">
              <a:solidFill>
                <a:srgbClr val="000000"/>
              </a:solidFill>
              <a:cs typeface="Calibri"/>
            </a:endParaRPr>
          </a:p>
          <a:p>
            <a:pPr marL="359410" indent="-359410">
              <a:buFont typeface="Calibri"/>
              <a:buChar char="-"/>
            </a:pPr>
            <a:r>
              <a:rPr lang="nb-NO">
                <a:solidFill>
                  <a:srgbClr val="000000"/>
                </a:solidFill>
                <a:cs typeface="Calibri"/>
              </a:rPr>
              <a:t>Holdninger og fordommer</a:t>
            </a:r>
            <a:endParaRPr lang="nb-NO" dirty="0">
              <a:solidFill>
                <a:srgbClr val="000000"/>
              </a:solidFill>
              <a:cs typeface="Calibri" panose="020F0502020204030204" pitchFamily="34" charset="0"/>
            </a:endParaRPr>
          </a:p>
          <a:p>
            <a:pPr marL="359410" indent="-359410">
              <a:buFont typeface="Calibri"/>
              <a:buChar char="-"/>
            </a:pPr>
            <a:r>
              <a:rPr lang="nb-NO">
                <a:solidFill>
                  <a:srgbClr val="000000"/>
                </a:solidFill>
                <a:cs typeface="Calibri"/>
              </a:rPr>
              <a:t>Kulturelle og sosiale forhold</a:t>
            </a:r>
            <a:endParaRPr lang="nb-NO" dirty="0">
              <a:solidFill>
                <a:srgbClr val="000000"/>
              </a:solidFill>
              <a:cs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10</a:t>
            </a:fld>
            <a:endParaRPr lang="nb-NO"/>
          </a:p>
        </p:txBody>
      </p:sp>
    </p:spTree>
    <p:extLst>
      <p:ext uri="{BB962C8B-B14F-4D97-AF65-F5344CB8AC3E}">
        <p14:creationId xmlns:p14="http://schemas.microsoft.com/office/powerpoint/2010/main" val="341403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b-NO" dirty="0"/>
              <a:t>Her ser dere en illustrasjon av dette: En fugl, apekatt, pingvin, elefant, gullfisk, sel og en hund står foran lærerens pult med et tre i bakgrunnen. Læreren sier: «For at vi skal få en rettferdig utvelgelse må alle ta den samme eksamen. Vær vennlig å klatre opp treet». De ulike dyrene har ulike forutsetninger for å klatre i treet, og tegneserien illustrerer med dette at det kan oppstå urettferdig behandling om man lager oppgaver som ikke er tilpasset mangfoldet, men som tar utgangspunkt i at alle har de samme egenskapene og forutsetningene.  På samme måte oppstår funksjonshemming når samfunnet er utformet uten å ta tilstrekkelig hensyn til at mennesker har ulike kropper, forutsetninger og egenskaper, og derfor skaper barrierer som hindrer deler av befolkningen fra å delta på lik linje.</a:t>
            </a:r>
          </a:p>
          <a:p>
            <a:pPr>
              <a:defRPr/>
            </a:pPr>
            <a:r>
              <a:rPr lang="nb-NO" dirty="0"/>
              <a:t> </a:t>
            </a:r>
            <a:endParaRPr lang="nb-NO" dirty="0">
              <a:cs typeface="Calibri"/>
            </a:endParaRPr>
          </a:p>
          <a:p>
            <a:pPr>
              <a:defRPr/>
            </a:pPr>
            <a:r>
              <a:rPr lang="nb-NO" dirty="0"/>
              <a:t> </a:t>
            </a:r>
            <a:endParaRPr lang="nb-NO" dirty="0">
              <a:cs typeface="Calibri"/>
            </a:endParaRPr>
          </a:p>
          <a:p>
            <a:pPr>
              <a:defRPr/>
            </a:pPr>
            <a:r>
              <a:rPr lang="nb-NO" dirty="0"/>
              <a:t> </a:t>
            </a:r>
            <a:endParaRPr lang="nb-NO" dirty="0">
              <a:cs typeface="Calibri"/>
            </a:endParaRPr>
          </a:p>
          <a:p>
            <a:pPr marL="0" marR="0" lvl="0" indent="0" algn="l" defTabSz="914400">
              <a:lnSpc>
                <a:spcPct val="100000"/>
              </a:lnSpc>
              <a:spcBef>
                <a:spcPts val="0"/>
              </a:spcBef>
              <a:spcAft>
                <a:spcPts val="0"/>
              </a:spcAft>
              <a:buClrTx/>
              <a:buSzTx/>
              <a:buFontTx/>
              <a:buNone/>
              <a:tabLst/>
              <a:defRPr/>
            </a:pPr>
            <a:endParaRPr lang="nb-NO" sz="1800" dirty="0">
              <a:latin typeface="Segoe UI"/>
              <a:cs typeface="Segoe UI"/>
            </a:endParaRPr>
          </a:p>
        </p:txBody>
      </p:sp>
      <p:sp>
        <p:nvSpPr>
          <p:cNvPr id="4" name="Slide Number Placeholder 3"/>
          <p:cNvSpPr>
            <a:spLocks noGrp="1"/>
          </p:cNvSpPr>
          <p:nvPr>
            <p:ph type="sldNum" sz="quarter" idx="5"/>
          </p:nvPr>
        </p:nvSpPr>
        <p:spPr/>
        <p:txBody>
          <a:bodyPr/>
          <a:lstStyle/>
          <a:p>
            <a:fld id="{553D1F63-2216-1B46-A6B3-F2107BA75273}" type="slidenum">
              <a:rPr lang="nb-NO" smtClean="0"/>
              <a:t>11</a:t>
            </a:fld>
            <a:endParaRPr lang="nb-NO"/>
          </a:p>
        </p:txBody>
      </p:sp>
    </p:spTree>
    <p:extLst>
      <p:ext uri="{BB962C8B-B14F-4D97-AF65-F5344CB8AC3E}">
        <p14:creationId xmlns:p14="http://schemas.microsoft.com/office/powerpoint/2010/main" val="91610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Hva mener vi når vi sier likestilling? Her kan vi se hen til Likestillings og diskrimineringsloven § 1 (andre ledd) som har definert dette for oss: «Med likestilling menes likeverd, like muligheter og like rettigheter. Likestilling forutsetter tilgjengelighet og tilrettelegging.» </a:t>
            </a:r>
          </a:p>
          <a:p>
            <a:r>
              <a:rPr lang="nb-NO" dirty="0"/>
              <a:t> </a:t>
            </a:r>
            <a:endParaRPr lang="nb-NO">
              <a:cs typeface="Calibri"/>
            </a:endParaRPr>
          </a:p>
          <a:p>
            <a:r>
              <a:rPr lang="nb-NO"/>
              <a:t>Det er forskjell på "formell" og "reell" likestilling. Selv om likestilling er vedtatt og skrevet ned, trenger ikke det bety at det er likestilling i praksis (altså reell likestilling). </a:t>
            </a:r>
            <a:r>
              <a:rPr lang="en-US" dirty="0"/>
              <a:t> </a:t>
            </a:r>
            <a:endParaRPr lang="nb-NO" dirty="0"/>
          </a:p>
          <a:p>
            <a:r>
              <a:rPr lang="nb-NO" dirty="0"/>
              <a:t> </a:t>
            </a:r>
            <a:endParaRPr lang="nb-NO" dirty="0">
              <a:cs typeface="Calibri"/>
            </a:endParaRPr>
          </a:p>
          <a:p>
            <a:r>
              <a:rPr lang="nb-NO"/>
              <a:t>Å styrke kompetansen om konvensjonen (CRPD) i kommunene er et middel for å bryte ned barrierer, minske gapet og nå målet om deltakelse og likestilling</a:t>
            </a:r>
            <a:r>
              <a:rPr lang="nb-NO" dirty="0"/>
              <a:t> </a:t>
            </a:r>
            <a:endParaRPr lang="nb-NO" dirty="0">
              <a:cs typeface="Calibri"/>
            </a:endParaRPr>
          </a:p>
          <a:p>
            <a:r>
              <a:rPr lang="nb-NO" dirty="0"/>
              <a:t> </a:t>
            </a:r>
            <a:endParaRPr lang="nb-NO" dirty="0">
              <a:cs typeface="Calibri"/>
            </a:endParaRPr>
          </a:p>
          <a:p>
            <a:endParaRPr lang="nb-NO" dirty="0">
              <a:latin typeface="Droid Serif"/>
              <a:cs typeface="Calibri" panose="020F0502020204030204"/>
            </a:endParaRPr>
          </a:p>
        </p:txBody>
      </p:sp>
      <p:sp>
        <p:nvSpPr>
          <p:cNvPr id="4" name="Slide Number Placeholder 3"/>
          <p:cNvSpPr>
            <a:spLocks noGrp="1"/>
          </p:cNvSpPr>
          <p:nvPr>
            <p:ph type="sldNum" sz="quarter" idx="5"/>
          </p:nvPr>
        </p:nvSpPr>
        <p:spPr/>
        <p:txBody>
          <a:bodyPr/>
          <a:lstStyle/>
          <a:p>
            <a:fld id="{553D1F63-2216-1B46-A6B3-F2107BA75273}" type="slidenum">
              <a:rPr lang="nb-NO" smtClean="0"/>
              <a:t>12</a:t>
            </a:fld>
            <a:endParaRPr lang="nb-NO"/>
          </a:p>
        </p:txBody>
      </p:sp>
    </p:spTree>
    <p:extLst>
      <p:ext uri="{BB962C8B-B14F-4D97-AF65-F5344CB8AC3E}">
        <p14:creationId xmlns:p14="http://schemas.microsoft.com/office/powerpoint/2010/main" val="260335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Bufdir har gjennomført en kartlegging i 2018 som indikerer at kommunene har lite kunnskap om CRPD. I dag får mange personer med funksjonsnedsettelse ikke oppfylt rettighetene etter konvensjonen i praksis. Det er behov for større bevissthet og kjennskap til konvensjonen, slik at den kan gjennomføres.</a:t>
            </a:r>
          </a:p>
          <a:p>
            <a:endParaRPr lang="nb-NO" b="1" dirty="0">
              <a:cs typeface="Calibri"/>
            </a:endParaRPr>
          </a:p>
          <a:p>
            <a:r>
              <a:rPr lang="nb-NO" b="1" dirty="0">
                <a:cs typeface="Calibri"/>
              </a:rPr>
              <a:t>Under følger 3 eksempler på rettighetsbrudd i Norge: </a:t>
            </a:r>
          </a:p>
          <a:p>
            <a:br>
              <a:rPr lang="nb-NO" b="1" dirty="0">
                <a:cs typeface="+mn-lt"/>
              </a:rPr>
            </a:br>
            <a:r>
              <a:rPr lang="nb-NO" b="1" dirty="0"/>
              <a:t>Sivilombudet har undersøkt behandling av personer med utviklingshemming i boliger og sykehjem</a:t>
            </a:r>
            <a:endParaRPr lang="nb-NO" dirty="0"/>
          </a:p>
          <a:p>
            <a:r>
              <a:rPr lang="nb-NO" dirty="0"/>
              <a:t>Sivilombudet har undersøkt behandling av utviklingshemmede, risiko for nedverdigende og umenneskelig behandling i sykehjem og boliger for personer med utviklingshemming (frem til 2022). Rapporten avdekket 1) manglende bevissthet rundt beboerens bevegelsesfrihet uten vedtak om å begrense dette, og som hindret beboerens </a:t>
            </a:r>
            <a:r>
              <a:rPr lang="nb-NO" dirty="0" err="1"/>
              <a:t>utgangsmuligeter</a:t>
            </a:r>
            <a:r>
              <a:rPr lang="nb-NO" dirty="0"/>
              <a:t>; 2) ansatte har stor usikkerhet om lovverket om tvang på sykehjem og kunnskap om dette; og at 3) flere beboere ble utsatt for ulovlig tvang under stell og pleie. (</a:t>
            </a:r>
            <a:r>
              <a:rPr lang="nb-NO" dirty="0">
                <a:hlinkClick r:id="rId3"/>
              </a:rPr>
              <a:t>https://www.sivilombudet.no/aktuelt/sivilombudets-arsmelding-2022/</a:t>
            </a:r>
            <a:r>
              <a:rPr lang="nb-NO" dirty="0"/>
              <a:t>)</a:t>
            </a:r>
            <a:endParaRPr lang="nb-NO" dirty="0">
              <a:cs typeface="Calibri"/>
            </a:endParaRPr>
          </a:p>
          <a:p>
            <a:endParaRPr lang="nb-NO" b="1" dirty="0">
              <a:cs typeface="Calibri"/>
            </a:endParaRPr>
          </a:p>
          <a:p>
            <a:r>
              <a:rPr lang="nb-NO" b="1" dirty="0"/>
              <a:t>Helsetilsynet er i sluttfasen om tilsyn med barne- og avlastningsboliger </a:t>
            </a:r>
            <a:endParaRPr lang="nb-NO" dirty="0">
              <a:cs typeface="Calibri"/>
            </a:endParaRPr>
          </a:p>
          <a:p>
            <a:r>
              <a:rPr lang="nb-NO" dirty="0"/>
              <a:t>Helsetilsynet er i sluttfasen om tilsyn med å gjennomføre en landsomfattende tilsyn med barne- og avlastningsboliger. Tilsynet avdekker så langt avvik på oppfølging av barn med tilretteleggingsbehov. Høy bruk av vikar og mangel på kompetanse og opplæring. Tilsynet skal vare ut 2023, og foreløpige tall viser at det er påvist lovbrudd i 27 tilsynsrapporter – av totalt 34. Siste omfattende tilsyn var i 2009 og avdekket nedslående resultater. (</a:t>
            </a:r>
            <a:r>
              <a:rPr lang="nb-NO" dirty="0">
                <a:hlinkClick r:id="rId4"/>
              </a:rPr>
              <a:t>https://www.helsetilsynet.no/</a:t>
            </a:r>
            <a:r>
              <a:rPr lang="nb-NO" dirty="0"/>
              <a:t>)</a:t>
            </a:r>
            <a:endParaRPr lang="nb-NO" dirty="0">
              <a:cs typeface="Calibri"/>
            </a:endParaRPr>
          </a:p>
          <a:p>
            <a:endParaRPr lang="nb-NO" dirty="0">
              <a:cs typeface="Calibri"/>
            </a:endParaRPr>
          </a:p>
          <a:p>
            <a:r>
              <a:rPr lang="nb-NO" b="1" dirty="0">
                <a:cs typeface="Calibri"/>
              </a:rPr>
              <a:t>Mindre antall timer spesialundervisning gjennomført enn det som var innvilget i vedtaket til elevene</a:t>
            </a:r>
          </a:p>
          <a:p>
            <a:r>
              <a:rPr lang="nb-NO" dirty="0">
                <a:cs typeface="Calibri"/>
              </a:rPr>
              <a:t>Flere undersøkelser viser at barn med vedtak på spesialundervisning ikke mottok det faktiske antall timer de hadde fått innvilget. Utfordringene her har vært at det ikke finnes noe system for å kontrollere om de spesialpedagogiske timene som var i vedtaket faktisk ble gjennomført. I tillegg så viser disse undersøkelsene at opplæringstilbudet eleven mottok og den lovpålagte plikten til spesialundervisning ikke samsvarte. </a:t>
            </a:r>
          </a:p>
          <a:p>
            <a:endParaRPr lang="nb-NO" dirty="0"/>
          </a:p>
          <a:p>
            <a:endParaRPr lang="nb-NO" dirty="0"/>
          </a:p>
          <a:p>
            <a:r>
              <a:rPr lang="nb-NO" dirty="0"/>
              <a:t>- </a:t>
            </a:r>
          </a:p>
        </p:txBody>
      </p:sp>
      <p:sp>
        <p:nvSpPr>
          <p:cNvPr id="4" name="Slide Number Placeholder 3"/>
          <p:cNvSpPr>
            <a:spLocks noGrp="1"/>
          </p:cNvSpPr>
          <p:nvPr>
            <p:ph type="sldNum" sz="quarter" idx="5"/>
          </p:nvPr>
        </p:nvSpPr>
        <p:spPr/>
        <p:txBody>
          <a:bodyPr/>
          <a:lstStyle/>
          <a:p>
            <a:fld id="{553D1F63-2216-1B46-A6B3-F2107BA75273}" type="slidenum">
              <a:rPr lang="nb-NO" smtClean="0"/>
              <a:t>13</a:t>
            </a:fld>
            <a:endParaRPr lang="nb-NO"/>
          </a:p>
        </p:txBody>
      </p:sp>
    </p:spTree>
    <p:extLst>
      <p:ext uri="{BB962C8B-B14F-4D97-AF65-F5344CB8AC3E}">
        <p14:creationId xmlns:p14="http://schemas.microsoft.com/office/powerpoint/2010/main" val="86241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Vi ønsker at kunnskap om CRPD skal føre til et samfunn der alle kan delta på lik linje, og hvor personer med funksjonsnedsettelse har likestilling og får oppfylt sine menneskerettigheter.</a:t>
            </a:r>
          </a:p>
        </p:txBody>
      </p:sp>
      <p:sp>
        <p:nvSpPr>
          <p:cNvPr id="4" name="Slide Number Placeholder 3"/>
          <p:cNvSpPr>
            <a:spLocks noGrp="1"/>
          </p:cNvSpPr>
          <p:nvPr>
            <p:ph type="sldNum" sz="quarter" idx="5"/>
          </p:nvPr>
        </p:nvSpPr>
        <p:spPr/>
        <p:txBody>
          <a:bodyPr/>
          <a:lstStyle/>
          <a:p>
            <a:fld id="{553D1F63-2216-1B46-A6B3-F2107BA75273}" type="slidenum">
              <a:rPr lang="nb-NO" smtClean="0"/>
              <a:t>14</a:t>
            </a:fld>
            <a:endParaRPr lang="nb-NO"/>
          </a:p>
        </p:txBody>
      </p:sp>
    </p:spTree>
    <p:extLst>
      <p:ext uri="{BB962C8B-B14F-4D97-AF65-F5344CB8AC3E}">
        <p14:creationId xmlns:p14="http://schemas.microsoft.com/office/powerpoint/2010/main" val="402176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t>For å nå dette målet er det viktig at man er åpen for nye måter å se verden på. Som Stephen Hawking sa det: «Den største fienden av kunnskap er ikke uvitenhet, det er illusjonen av kunnskap». </a:t>
            </a:r>
          </a:p>
          <a:p>
            <a:pPr>
              <a:defRPr/>
            </a:pPr>
            <a:endParaRPr lang="nb-NO"/>
          </a:p>
          <a:p>
            <a:pPr>
              <a:defRPr/>
            </a:pPr>
            <a:r>
              <a:rPr lang="nb-NO"/>
              <a:t>Mangelen på kunnskap om CRPD og livssituasjonen til mange personer med funksjonsnedsettelse under covid-19-pandemien ettersom flere opplevde at sine rettigheter ble satt på vent og ikke ble oppfylt. Personer med funksjonsnedsettelse og andre som benytters seg av sammensatte tjenester opplevde bortfall eller reduksjon i disse som konsekvens av smittevernrestriksjoner. Dette omhandlet for eksempel tjenester som rehabilitering, fysioterapi, assistanse og trening som vedlikeholder (NOU 2021: 6). </a:t>
            </a:r>
          </a:p>
          <a:p>
            <a:pPr>
              <a:defRPr/>
            </a:pPr>
            <a:endParaRPr lang="nb-NO"/>
          </a:p>
          <a:p>
            <a:pPr>
              <a:defRPr/>
            </a:pPr>
            <a:r>
              <a:rPr lang="nb-NO"/>
              <a:t>Under koronapandemien innførte 133 kommuner besøksstant for personer med utviklingshemming som leide omsorgsbolig eller leilighet i bofellesskap av kommunen. Koronakommisjonen skrev i sin utredning fra 2021 at det er  «alvorlig at mange norske kommuner ser ut til å ha innførte besøksforbud i omsorgsboliger for eldre og/eller personer med nedsatt funksjonsevne uten å ha hjemmel til det eller å ha foretatt de nødvendige juridiske vurderingene i forkant» og at kommunene med besøksstans ikke hadde vurdert forholdet til de grunnlovsmessige og menneskerettslige sidene ved tiltaket. Bare 9 prosent av de kommunene som innførte eller vurderte å innføre besøksforbud, involverte personell med juridisk kompetanse, ifølge kommisjonen. (NOU 2021:6)</a:t>
            </a:r>
          </a:p>
          <a:p>
            <a:pPr>
              <a:defRPr/>
            </a:pPr>
            <a:endParaRPr lang="nb-NO"/>
          </a:p>
          <a:p>
            <a:pPr>
              <a:defRPr/>
            </a:pPr>
            <a:r>
              <a:rPr lang="nb-NO"/>
              <a:t>Ved å styrke kunnskapen om menneskerettighetene generelt og CPRD spesielt, kan man tilegne seg noen verktøy for å forebygge og avdekke risiko for menneskerettighetsbrudd.</a:t>
            </a:r>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15</a:t>
            </a:fld>
            <a:endParaRPr lang="nb-NO"/>
          </a:p>
        </p:txBody>
      </p:sp>
    </p:spTree>
    <p:extLst>
      <p:ext uri="{BB962C8B-B14F-4D97-AF65-F5344CB8AC3E}">
        <p14:creationId xmlns:p14="http://schemas.microsoft.com/office/powerpoint/2010/main" val="38301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5800" y="4474122"/>
            <a:ext cx="5486400" cy="3600450"/>
          </a:xfrm>
        </p:spPr>
        <p:txBody>
          <a:bodyPr/>
          <a:lstStyle/>
          <a:p>
            <a:r>
              <a:rPr lang="nb-NO" dirty="0">
                <a:solidFill>
                  <a:srgbClr val="2B2B2B"/>
                </a:solidFill>
              </a:rPr>
              <a:t>Kunnskapen hos dere som arbeider i kommunene er avgjørende for å få oppfylt menneskerettighetene. Det er avgjørende for at vi til en hver tid skal være oppdatert på at vi og kommunene handler i tråd med CRPD – i møte med mennesker og i tjenestene vi gir og tilbyr. </a:t>
            </a:r>
            <a:r>
              <a:rPr lang="en-US" dirty="0">
                <a:solidFill>
                  <a:srgbClr val="2B2B2B"/>
                </a:solidFill>
              </a:rPr>
              <a:t> </a:t>
            </a:r>
            <a:endParaRPr lang="nb-NO" dirty="0"/>
          </a:p>
          <a:p>
            <a:endParaRPr lang="en-US" dirty="0">
              <a:solidFill>
                <a:srgbClr val="2B2B2B"/>
              </a:solidFill>
            </a:endParaRPr>
          </a:p>
          <a:p>
            <a:r>
              <a:rPr lang="nb-NO" dirty="0">
                <a:solidFill>
                  <a:srgbClr val="2B2B2B"/>
                </a:solidFill>
              </a:rPr>
              <a:t>Dette gjelder deg som ansatt, uavhengig om du jobber direkte eller indirekte med personer med funksjonsnedsettelse og mennesker som blir berørt av CRPD. Det er like viktig å inneha tilstrekkelig kunnskap om du sitter på kontoret i kommunen jobber direkte med menneskene det berører. </a:t>
            </a:r>
            <a:endParaRPr lang="nb-NO" dirty="0"/>
          </a:p>
          <a:p>
            <a:r>
              <a:rPr lang="nb-NO" dirty="0">
                <a:solidFill>
                  <a:srgbClr val="2B2B2B"/>
                </a:solidFill>
              </a:rPr>
              <a:t> </a:t>
            </a:r>
            <a:endParaRPr lang="nb-NO" dirty="0"/>
          </a:p>
          <a:p>
            <a:endParaRPr lang="nb-NO" dirty="0">
              <a:solidFill>
                <a:srgbClr val="2B2B2B"/>
              </a:solidFill>
              <a:latin typeface="Inter"/>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16</a:t>
            </a:fld>
            <a:endParaRPr lang="nb-NO"/>
          </a:p>
        </p:txBody>
      </p:sp>
    </p:spTree>
    <p:extLst>
      <p:ext uri="{BB962C8B-B14F-4D97-AF65-F5344CB8AC3E}">
        <p14:creationId xmlns:p14="http://schemas.microsoft.com/office/powerpoint/2010/main" val="213952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200" dirty="0">
                <a:solidFill>
                  <a:srgbClr val="000000"/>
                </a:solidFill>
                <a:effectLst/>
                <a:latin typeface="Calibri"/>
                <a:ea typeface="Calibri" panose="020F0502020204030204" pitchFamily="34" charset="0"/>
                <a:cs typeface="Calibri"/>
              </a:rPr>
              <a:t>Hvordan samfunnet har behandlet personer med funksjonsnedsettelse, har utviklet seg over tid.</a:t>
            </a:r>
          </a:p>
          <a:p>
            <a:pPr>
              <a:lnSpc>
                <a:spcPct val="107000"/>
              </a:lnSpc>
              <a:spcAft>
                <a:spcPts val="800"/>
              </a:spcAft>
            </a:pPr>
            <a:endPar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solidFill>
                  <a:srgbClr val="000000"/>
                </a:solidFill>
                <a:effectLst/>
                <a:latin typeface="Calibri"/>
                <a:ea typeface="Calibri" panose="020F0502020204030204" pitchFamily="34" charset="0"/>
                <a:cs typeface="Calibri"/>
              </a:rPr>
              <a:t>90-tallet: Avviklingen av institusjonene og det fylkeskommunale helsevernet for psykisk utviklingshemmede (HVPU) og normalisering av levekår for mennesker med utviklingshemming blir omtalt som ansvarsreformen. Reformen ble gjennomført i perioden 1991 – 1995. I følge den midlertidige avviklingsloven fikk kommunene, fylkeskommunene og staten det fulle ansvar for å gi mennesker med utviklingshemming et tjenestetilbud i samsvar med den alminnelige ansvarsfordelingen som gjaldt for befolkningen for øvrig</a:t>
            </a:r>
          </a:p>
          <a:p>
            <a:pPr>
              <a:lnSpc>
                <a:spcPct val="107000"/>
              </a:lnSpc>
              <a:spcAft>
                <a:spcPts val="800"/>
              </a:spcAft>
            </a:pPr>
            <a:endPar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solidFill>
                  <a:srgbClr val="000000"/>
                </a:solidFill>
                <a:effectLst/>
                <a:latin typeface="Calibri"/>
                <a:ea typeface="Calibri" panose="020F0502020204030204" pitchFamily="34" charset="0"/>
                <a:cs typeface="Calibri"/>
              </a:rPr>
              <a:t>Hovedmålet med ansvarsreformen å avvikle institusjonsomsorgen for personer med utviklingshemming og bedre og normalisere levekårene for mennesker med psykisk utviklingshemming</a:t>
            </a:r>
            <a:endParaRPr lang="nb-NO" sz="1200" dirty="0">
              <a:effectLst/>
              <a:latin typeface="Calibri"/>
              <a:ea typeface="Calibri" panose="020F0502020204030204" pitchFamily="34" charset="0"/>
              <a:cs typeface="Calibri"/>
            </a:endParaRPr>
          </a:p>
          <a:p>
            <a:pPr>
              <a:lnSpc>
                <a:spcPct val="107000"/>
              </a:lnSpc>
              <a:spcAft>
                <a:spcPts val="800"/>
              </a:spcAft>
            </a:pPr>
            <a:r>
              <a:rPr lang="nb-NO" sz="1200" dirty="0">
                <a:solidFill>
                  <a:srgbClr val="000000"/>
                </a:solidFill>
                <a:effectLst/>
                <a:latin typeface="Calibri"/>
                <a:ea typeface="Calibri" panose="020F0502020204030204" pitchFamily="34" charset="0"/>
                <a:cs typeface="Calibri"/>
              </a:rPr>
              <a:t>Viktige innsatsområder for å bedre situasjonen for personer med utviklingshemming var bolig, helse, arbeid, inntekt, utdanning og deltaking i fritids- og kulturaktiviteter. Mennesker med utviklingshemming skulle få mulighet for å leve og bo selvstendig, og ha en aktiv og meningsfull tilværelse i fellesskap med andre.</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solidFill>
                  <a:srgbClr val="000000"/>
                </a:solidFill>
                <a:effectLst/>
                <a:latin typeface="Calibri"/>
                <a:ea typeface="Calibri" panose="020F0502020204030204" pitchFamily="34" charset="0"/>
                <a:cs typeface="Calibri"/>
              </a:rPr>
              <a:t>Forskning har vist at normaliseringspolitikken i praksis har gitt profesjonelle og andre makt til å definere innholdet i «normalitet». På 1990-tallet startet utviklingen av en politikk som skulle gi definisjonsmakt til personer med nedsatt funksjonsevne. Denne nye tenkningen omtales ofte som ideen om «</a:t>
            </a:r>
            <a:r>
              <a:rPr lang="nb-NO" sz="1200" dirty="0" err="1">
                <a:solidFill>
                  <a:srgbClr val="000000"/>
                </a:solidFill>
                <a:effectLst/>
                <a:latin typeface="Calibri"/>
                <a:ea typeface="Calibri" panose="020F0502020204030204" pitchFamily="34" charset="0"/>
                <a:cs typeface="Calibri"/>
              </a:rPr>
              <a:t>empowerment</a:t>
            </a:r>
            <a:r>
              <a:rPr lang="nb-NO" sz="1200" dirty="0">
                <a:solidFill>
                  <a:srgbClr val="000000"/>
                </a:solidFill>
                <a:effectLst/>
                <a:latin typeface="Calibri"/>
                <a:ea typeface="Calibri" panose="020F0502020204030204" pitchFamily="34" charset="0"/>
                <a:cs typeface="Calibri"/>
              </a:rPr>
              <a:t>». Personer med </a:t>
            </a:r>
            <a:r>
              <a:rPr lang="nb-NO" dirty="0">
                <a:solidFill>
                  <a:srgbClr val="000000"/>
                </a:solidFill>
                <a:latin typeface="Calibri"/>
                <a:ea typeface="Calibri" panose="020F0502020204030204" pitchFamily="34" charset="0"/>
                <a:cs typeface="Calibri"/>
              </a:rPr>
              <a:t>funksjonsnedsettelse</a:t>
            </a:r>
            <a:r>
              <a:rPr lang="nb-NO" sz="1200" dirty="0">
                <a:solidFill>
                  <a:srgbClr val="000000"/>
                </a:solidFill>
                <a:effectLst/>
                <a:latin typeface="Calibri"/>
                <a:ea typeface="Calibri" panose="020F0502020204030204" pitchFamily="34" charset="0"/>
                <a:cs typeface="Calibri"/>
              </a:rPr>
              <a:t>, herunder personer med utviklingshemming, krever å bli sett og respektert som fullverdig borgere med rett til både å bestemme over eget liv, og ha makt og innflytelse på samfunnet.</a:t>
            </a:r>
            <a:endParaRPr lang="nb-NO" sz="1200" dirty="0">
              <a:effectLst/>
              <a:latin typeface="Calibri"/>
              <a:ea typeface="Calibri" panose="020F0502020204030204" pitchFamily="34" charset="0"/>
              <a:cs typeface="Calibri"/>
            </a:endParaRPr>
          </a:p>
          <a:p>
            <a:r>
              <a:rPr lang="nb-NO" dirty="0"/>
              <a:t> </a:t>
            </a:r>
            <a:endParaRPr lang="nb-NO" dirty="0">
              <a:cs typeface="Calibri"/>
            </a:endParaRPr>
          </a:p>
          <a:p>
            <a:pPr>
              <a:lnSpc>
                <a:spcPct val="107000"/>
              </a:lnSpc>
              <a:spcAft>
                <a:spcPts val="800"/>
              </a:spcAft>
            </a:pPr>
            <a:endParaRPr lang="nb-NO" dirty="0"/>
          </a:p>
        </p:txBody>
      </p:sp>
      <p:sp>
        <p:nvSpPr>
          <p:cNvPr id="4" name="Slide Number Placeholder 3"/>
          <p:cNvSpPr>
            <a:spLocks noGrp="1"/>
          </p:cNvSpPr>
          <p:nvPr>
            <p:ph type="sldNum" sz="quarter" idx="5"/>
          </p:nvPr>
        </p:nvSpPr>
        <p:spPr/>
        <p:txBody>
          <a:bodyPr/>
          <a:lstStyle/>
          <a:p>
            <a:fld id="{553D1F63-2216-1B46-A6B3-F2107BA75273}" type="slidenum">
              <a:rPr lang="nb-NO" smtClean="0"/>
              <a:t>17</a:t>
            </a:fld>
            <a:endParaRPr lang="nb-NO"/>
          </a:p>
        </p:txBody>
      </p:sp>
    </p:spTree>
    <p:extLst>
      <p:ext uri="{BB962C8B-B14F-4D97-AF65-F5344CB8AC3E}">
        <p14:creationId xmlns:p14="http://schemas.microsoft.com/office/powerpoint/2010/main" val="2347724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Henger vi etter når det gjelder personer med funksjonsnedsettelse?</a:t>
            </a:r>
            <a:r>
              <a:rPr lang="nb-NO" dirty="0"/>
              <a:t>  </a:t>
            </a:r>
            <a:endParaRPr lang="nb-NO"/>
          </a:p>
          <a:p>
            <a:r>
              <a:rPr lang="nb-NO" dirty="0"/>
              <a:t> </a:t>
            </a:r>
            <a:endParaRPr lang="nb-NO" dirty="0">
              <a:cs typeface="Calibri"/>
            </a:endParaRPr>
          </a:p>
          <a:p>
            <a:r>
              <a:rPr lang="nb-NO"/>
              <a:t>Her ser dere bilde av Rosa Parks. R</a:t>
            </a:r>
            <a:r>
              <a:rPr lang="nb-NO" dirty="0"/>
              <a:t>osa Parks var en amerikansk borgerrettsforkjemper som ble kjent over hele USA og store deler av verden da hun 1. desember 1955 nektet å følge kommunale regler som krevde at hun gav sin plass på bussen i Montgomery i Alabama til en hvit passasjer. Ved siden av henne er det bilde av </a:t>
            </a:r>
            <a:r>
              <a:rPr lang="nb-NO" dirty="0" err="1"/>
              <a:t>Kamala</a:t>
            </a:r>
            <a:r>
              <a:rPr lang="nb-NO" dirty="0"/>
              <a:t> Harris som ble valgt til USAs første kvinnelige visepresident. Hun ble samtidig den første indisk- og afroamerikanske visepresidenten. Hun sier: «Se deg selv på en måte som andre ikke kan se deg, rett og slett fordi de aldri har sett det før». Disse bildene viser et tydelig skille i hvor det amerikanske samfunnet har kommet når det gjelder diskriminering basert på etnisitet og kjønn. Fra å ikke kunne sitte hvor du vil på bussen til at USA har sin første indisk/afroamerikanske kvinnelige visepresident. Disse kontrastene viser noe om at samfunnet vi lever i er i konstant utvikling.  </a:t>
            </a:r>
            <a:endParaRPr lang="nb-NO" dirty="0">
              <a:cs typeface="Calibri"/>
            </a:endParaRPr>
          </a:p>
          <a:p>
            <a:r>
              <a:rPr lang="nb-NO" dirty="0"/>
              <a:t> </a:t>
            </a:r>
            <a:endParaRPr lang="nb-NO" dirty="0">
              <a:cs typeface="Calibri"/>
            </a:endParaRPr>
          </a:p>
          <a:p>
            <a:r>
              <a:rPr lang="nb-NO"/>
              <a:t>Sitter vi fast i gamle ideer når funksjonshemmede fremdeles ikke har sin naturlige plass ved bordet i alle samfunnets arenaer?</a:t>
            </a:r>
            <a:r>
              <a:rPr lang="nb-NO" dirty="0"/>
              <a:t>  Hvordan kan samfunnet endres, om vi endrer våre egne forventninger, holdninger og bekjemper fordommer overfor personer med funksjonsnedsettelse?  </a:t>
            </a:r>
            <a:endParaRPr lang="nb-NO" dirty="0">
              <a:cs typeface="Calibri"/>
            </a:endParaRPr>
          </a:p>
          <a:p>
            <a:r>
              <a:rPr lang="nb-NO" dirty="0"/>
              <a:t> </a:t>
            </a:r>
            <a:endParaRPr lang="nb-NO" dirty="0">
              <a:cs typeface="Calibri"/>
            </a:endParaRPr>
          </a:p>
          <a:p>
            <a:endParaRPr lang="nb-NO"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553D1F63-2216-1B46-A6B3-F2107BA75273}" type="slidenum">
              <a:rPr lang="nb-NO" smtClean="0"/>
              <a:t>18</a:t>
            </a:fld>
            <a:endParaRPr lang="nb-NO"/>
          </a:p>
        </p:txBody>
      </p:sp>
    </p:spTree>
    <p:extLst>
      <p:ext uri="{BB962C8B-B14F-4D97-AF65-F5344CB8AC3E}">
        <p14:creationId xmlns:p14="http://schemas.microsoft.com/office/powerpoint/2010/main" val="286725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Nå tar vi en pause før vi går mer inn i selve konvensjonen</a:t>
            </a:r>
            <a:r>
              <a:rPr lang="nb-NO" dirty="0"/>
              <a:t>. </a:t>
            </a:r>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19</a:t>
            </a:fld>
            <a:endParaRPr lang="nb-NO"/>
          </a:p>
        </p:txBody>
      </p:sp>
    </p:spTree>
    <p:extLst>
      <p:ext uri="{BB962C8B-B14F-4D97-AF65-F5344CB8AC3E}">
        <p14:creationId xmlns:p14="http://schemas.microsoft.com/office/powerpoint/2010/main" val="68464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Før vi går inn på detaljene vil vi si noe om bakgrunnen for konvensjonen.</a:t>
            </a:r>
          </a:p>
        </p:txBody>
      </p:sp>
      <p:sp>
        <p:nvSpPr>
          <p:cNvPr id="4" name="Plassholder for lysbildenummer 3"/>
          <p:cNvSpPr>
            <a:spLocks noGrp="1"/>
          </p:cNvSpPr>
          <p:nvPr>
            <p:ph type="sldNum" sz="quarter" idx="5"/>
          </p:nvPr>
        </p:nvSpPr>
        <p:spPr/>
        <p:txBody>
          <a:bodyPr/>
          <a:lstStyle/>
          <a:p>
            <a:fld id="{553D1F63-2216-1B46-A6B3-F2107BA75273}" type="slidenum">
              <a:rPr lang="nb-NO" smtClean="0"/>
              <a:t>2</a:t>
            </a:fld>
            <a:endParaRPr lang="nb-NO"/>
          </a:p>
        </p:txBody>
      </p:sp>
    </p:spTree>
    <p:extLst>
      <p:ext uri="{BB962C8B-B14F-4D97-AF65-F5344CB8AC3E}">
        <p14:creationId xmlns:p14="http://schemas.microsoft.com/office/powerpoint/2010/main" val="382178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Denne delen skal handle om konvensjonen. </a:t>
            </a:r>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20</a:t>
            </a:fld>
            <a:endParaRPr lang="nb-NO"/>
          </a:p>
        </p:txBody>
      </p:sp>
    </p:spTree>
    <p:extLst>
      <p:ext uri="{BB962C8B-B14F-4D97-AF65-F5344CB8AC3E}">
        <p14:creationId xmlns:p14="http://schemas.microsoft.com/office/powerpoint/2010/main" val="895434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Menneskerettighetene er grunnleggende rettigheter som tilkommer ethvert</a:t>
            </a:r>
          </a:p>
          <a:p>
            <a:r>
              <a:rPr lang="nb-NO" dirty="0"/>
              <a:t>menneske, uansett etnisitet, kjønn, religion, seksuell orientering, alder,</a:t>
            </a:r>
          </a:p>
          <a:p>
            <a:r>
              <a:rPr lang="nb-NO" dirty="0"/>
              <a:t>funksjonsevne med mer </a:t>
            </a:r>
            <a:endParaRPr lang="nb-NO" dirty="0">
              <a:cs typeface="Calibri"/>
            </a:endParaRPr>
          </a:p>
          <a:p>
            <a:r>
              <a:rPr lang="nb-NO" dirty="0"/>
              <a:t> </a:t>
            </a:r>
            <a:endParaRPr lang="nb-NO" dirty="0">
              <a:cs typeface="Calibri"/>
            </a:endParaRPr>
          </a:p>
          <a:p>
            <a:r>
              <a:rPr lang="nb-NO" dirty="0"/>
              <a:t>Myndighetene skal respektere, beskytte og fremme menneskerettighetene </a:t>
            </a:r>
            <a:endParaRPr lang="nb-NO" dirty="0">
              <a:cs typeface="Calibri"/>
            </a:endParaRPr>
          </a:p>
          <a:p>
            <a:r>
              <a:rPr lang="nb-NO" dirty="0"/>
              <a:t> </a:t>
            </a:r>
            <a:endParaRPr lang="nb-NO" dirty="0">
              <a:cs typeface="Calibri"/>
            </a:endParaRPr>
          </a:p>
          <a:p>
            <a:r>
              <a:rPr lang="nb-NO" dirty="0"/>
              <a:t>CRPD skal sikre at personer med funksjonsnedsettelse får tilgang til</a:t>
            </a:r>
            <a:endParaRPr lang="nb-NO" dirty="0">
              <a:cs typeface="Calibri"/>
            </a:endParaRPr>
          </a:p>
          <a:p>
            <a:r>
              <a:rPr lang="nb-NO" dirty="0"/>
              <a:t>menneskerettighetene på lik linje med andre </a:t>
            </a:r>
            <a:endParaRPr lang="nb-NO" dirty="0">
              <a:cs typeface="Calibri"/>
            </a:endParaRPr>
          </a:p>
          <a:p>
            <a:r>
              <a:rPr lang="nb-NO" dirty="0"/>
              <a:t> </a:t>
            </a:r>
            <a:endParaRPr lang="nb-NO" dirty="0">
              <a:cs typeface="Calibri"/>
            </a:endParaRPr>
          </a:p>
          <a:p>
            <a:r>
              <a:rPr lang="nb-NO" dirty="0"/>
              <a:t>Bakgrunnen for FNs rasediskrimineringskonvensjon, FNs kvinnediskrimineringskonvensjon, FNs konvensjon om barns rettigheter og CRPD er en erkjennelse av at menneskerettighetene har manglet gjennomslagskraft for grupper av befolkningen. Grunnleggende rettigheter har blitt dårligere ivaretatt for enkelte grupper av befolkningen.  </a:t>
            </a:r>
            <a:endParaRPr lang="nb-NO" dirty="0">
              <a:cs typeface="Calibri"/>
            </a:endParaRPr>
          </a:p>
          <a:p>
            <a:r>
              <a:rPr lang="nb-NO" dirty="0"/>
              <a:t> </a:t>
            </a:r>
            <a:endParaRPr lang="nb-NO" dirty="0">
              <a:cs typeface="Calibri"/>
            </a:endParaRPr>
          </a:p>
          <a:p>
            <a:r>
              <a:rPr lang="nb-NO" dirty="0"/>
              <a:t>Rasediskrimineringskonvensjonen, kvinnediskrimineringskonvensjonen, CRPD og barnekonvensjonen tolker og utdyper hva de generelle og allmenngyldige menneskerettighetene vil si for disse gruppene, og hvordan rettighetene skal gjennomføres i praksis. Norge ratifiserte CRPD i 2013, det vil si at Norge folkerettslig forpliktet seg til å respektere og gjennomføre konvensjonen. </a:t>
            </a:r>
            <a:endParaRPr lang="nb-NO" dirty="0">
              <a:cs typeface="Calibri"/>
            </a:endParaRPr>
          </a:p>
          <a:p>
            <a:r>
              <a:rPr lang="nb-NO" dirty="0"/>
              <a:t> </a:t>
            </a:r>
            <a:endParaRPr lang="nb-NO" dirty="0">
              <a:cs typeface="Calibri"/>
            </a:endParaRPr>
          </a:p>
          <a:p>
            <a:pPr marL="359410" indent="-359410">
              <a:spcAft>
                <a:spcPts val="600"/>
              </a:spcAft>
            </a:pPr>
            <a:endParaRPr lang="nb-NO" dirty="0">
              <a:latin typeface="Arial"/>
              <a:cs typeface="Arial"/>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21</a:t>
            </a:fld>
            <a:endParaRPr lang="nb-NO"/>
          </a:p>
        </p:txBody>
      </p:sp>
    </p:spTree>
    <p:extLst>
      <p:ext uri="{BB962C8B-B14F-4D97-AF65-F5344CB8AC3E}">
        <p14:creationId xmlns:p14="http://schemas.microsoft.com/office/powerpoint/2010/main" val="185829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0" dirty="0">
                <a:latin typeface="+mn-lt"/>
                <a:cs typeface="Times New Roman"/>
              </a:rPr>
              <a:t>Det følger av grunnlovens § 92 at kommunene skal sikre menneskerettighetene for sine innbyggere ved å respektere og bidra til å gjennomføre de konvensjonene Norge har ratifisert, blant annet CRPD. </a:t>
            </a:r>
            <a:r>
              <a:rPr lang="nb-NO" sz="1600" dirty="0"/>
              <a:t>FN-konvensjonen om rettighetene til mennesker med nedsatt funksjonsevne (CRPD) forplikter norske kommuner til å jobbe helhetlig med tjenesteutvikling for å sikre grunnleggende rettigheter for personer med funksjonsnedsettelse.</a:t>
            </a:r>
            <a:endParaRPr lang="nb-NO" sz="1100" i="0" dirty="0">
              <a:latin typeface="+mn-lt"/>
              <a:cs typeface="Times New Roman"/>
            </a:endParaRPr>
          </a:p>
          <a:p>
            <a:endParaRPr lang="nb-NO" sz="1100" i="0" dirty="0">
              <a:latin typeface="+mn-lt"/>
              <a:cs typeface="Times New Roman"/>
            </a:endParaRPr>
          </a:p>
          <a:p>
            <a:r>
              <a:rPr lang="nb-NO" sz="1100" i="0" dirty="0">
                <a:latin typeface="+mn-lt"/>
                <a:cs typeface="Times New Roman"/>
              </a:rPr>
              <a:t>Staten tar «hovedansvaret» for å gjennomføre menneskerettighetene ved å vedta lover, regler, økonomiske ordninger etc. Men kommunene er ofte gitt et ganske stort handlingsrom innenfor regelverket til å ivareta rettighetene i større eller mindre grad. CRPD kan veilede kommunene i konkrete avgjørelser og veivalg. Noen løsninger vil ofte ivareta innbyggernes grunnleggende rettigheter bedre enn andre. </a:t>
            </a:r>
          </a:p>
        </p:txBody>
      </p:sp>
      <p:sp>
        <p:nvSpPr>
          <p:cNvPr id="4" name="Plassholder for lysbildenummer 3"/>
          <p:cNvSpPr>
            <a:spLocks noGrp="1"/>
          </p:cNvSpPr>
          <p:nvPr>
            <p:ph type="sldNum" sz="quarter" idx="5"/>
          </p:nvPr>
        </p:nvSpPr>
        <p:spPr/>
        <p:txBody>
          <a:bodyPr/>
          <a:lstStyle/>
          <a:p>
            <a:fld id="{553D1F63-2216-1B46-A6B3-F2107BA75273}" type="slidenum">
              <a:rPr lang="nb-NO" smtClean="0"/>
              <a:t>22</a:t>
            </a:fld>
            <a:endParaRPr lang="nb-NO"/>
          </a:p>
        </p:txBody>
      </p:sp>
    </p:spTree>
    <p:extLst>
      <p:ext uri="{BB962C8B-B14F-4D97-AF65-F5344CB8AC3E}">
        <p14:creationId xmlns:p14="http://schemas.microsoft.com/office/powerpoint/2010/main" val="408988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Norge rapporterte på oppfølgingen av CRPD til FN i 2019. </a:t>
            </a:r>
            <a:r>
              <a:rPr lang="nb-NO" dirty="0"/>
              <a:t>Basert </a:t>
            </a:r>
            <a:r>
              <a:rPr lang="nb-NO"/>
              <a:t>på rapporten</a:t>
            </a:r>
            <a:r>
              <a:rPr lang="nb-NO" dirty="0"/>
              <a:t> fra CRPD-</a:t>
            </a:r>
            <a:r>
              <a:rPr lang="nb-NO" dirty="0" err="1"/>
              <a:t>komitteen</a:t>
            </a:r>
            <a:r>
              <a:rPr lang="nb-NO" dirty="0"/>
              <a:t> </a:t>
            </a:r>
            <a:r>
              <a:rPr lang="nb-NO"/>
              <a:t>og på sivilsamfunnet</a:t>
            </a:r>
            <a:r>
              <a:rPr lang="nb-NO" dirty="0"/>
              <a:t> sin rapport om hvordan Norge følger opp CRPD</a:t>
            </a:r>
            <a:r>
              <a:rPr lang="nb-NO"/>
              <a:t>, har FN gitt tilbakemeldinger </a:t>
            </a:r>
            <a:r>
              <a:rPr lang="nb-NO" dirty="0"/>
              <a:t>med både positive tilbakemeldinger, i tillegg </a:t>
            </a:r>
            <a:r>
              <a:rPr lang="nb-NO"/>
              <a:t>til </a:t>
            </a:r>
            <a:r>
              <a:rPr lang="nb-NO" dirty="0"/>
              <a:t>bekymringer</a:t>
            </a:r>
            <a:r>
              <a:rPr lang="nb-NO"/>
              <a:t>. </a:t>
            </a:r>
            <a:endParaRPr lang="nb-NO" dirty="0"/>
          </a:p>
          <a:p>
            <a:endParaRPr lang="nb-NO">
              <a:cs typeface="Calibri" panose="020F0502020204030204"/>
            </a:endParaRPr>
          </a:p>
          <a:p>
            <a:r>
              <a:rPr lang="nb-NO" i="1" dirty="0"/>
              <a:t>Positive aspekter: </a:t>
            </a:r>
            <a:endParaRPr lang="nb-NO" dirty="0"/>
          </a:p>
          <a:p>
            <a:pPr marL="342900" indent="-342900">
              <a:buFont typeface="Calibri,Sans-Serif"/>
              <a:buChar char="-"/>
            </a:pPr>
            <a:r>
              <a:rPr lang="nb-NO" dirty="0"/>
              <a:t>Vedtakelse </a:t>
            </a:r>
            <a:r>
              <a:rPr lang="nb-NO"/>
              <a:t>av </a:t>
            </a:r>
            <a:r>
              <a:rPr lang="nb-NO" dirty="0"/>
              <a:t>likestillings- </a:t>
            </a:r>
            <a:r>
              <a:rPr lang="nb-NO"/>
              <a:t>og diskrimineringsloven</a:t>
            </a:r>
            <a:r>
              <a:rPr lang="nb-NO" dirty="0"/>
              <a:t> </a:t>
            </a:r>
            <a:endParaRPr lang="en-US" dirty="0"/>
          </a:p>
          <a:p>
            <a:pPr marL="342900" indent="-342900">
              <a:buFont typeface="Calibri,Sans-Serif"/>
              <a:buChar char="-"/>
            </a:pPr>
            <a:r>
              <a:rPr lang="nb-NO" dirty="0"/>
              <a:t>Lovfesting</a:t>
            </a:r>
            <a:r>
              <a:rPr lang="nb-NO"/>
              <a:t> av retten til brukerstyrt personlig assistanse (BPA)</a:t>
            </a:r>
            <a:endParaRPr lang="en-US" dirty="0"/>
          </a:p>
          <a:p>
            <a:pPr marL="342900" indent="-342900">
              <a:buFont typeface="Calibri,Sans-Serif"/>
              <a:buChar char="-"/>
            </a:pPr>
            <a:r>
              <a:rPr lang="nb-NO" dirty="0"/>
              <a:t>Handlingsplanen for skeive inkluderer skeive med funksjonsnedsettelse (2017 – 2020)</a:t>
            </a:r>
            <a:endParaRPr lang="en-US" dirty="0"/>
          </a:p>
          <a:p>
            <a:pPr marL="342900" indent="-342900">
              <a:buFont typeface="Calibri,Sans-Serif"/>
              <a:buChar char="-"/>
            </a:pPr>
            <a:r>
              <a:rPr lang="nb-NO" dirty="0"/>
              <a:t>Inkluderingsdugnaden og fokuset på å inkludere de som står utenfor arbeidslivet </a:t>
            </a:r>
            <a:endParaRPr lang="en-US" dirty="0"/>
          </a:p>
          <a:p>
            <a:pPr marL="342900" indent="-342900">
              <a:buFont typeface="Calibri,Sans-Serif"/>
              <a:buChar char="-"/>
            </a:pPr>
            <a:endParaRPr lang="nb-NO" dirty="0"/>
          </a:p>
          <a:p>
            <a:r>
              <a:rPr lang="nb-NO"/>
              <a:t>FN uttrykker også bekymring for en rekke forhold som angår rettighetene til personer med funksjonsnedsettelse i Norge. </a:t>
            </a:r>
            <a:endParaRPr lang="nb-NO" dirty="0">
              <a:cs typeface="Calibri" panose="020F0502020204030204"/>
            </a:endParaRPr>
          </a:p>
          <a:p>
            <a:endParaRPr lang="nb-NO" dirty="0"/>
          </a:p>
          <a:p>
            <a:r>
              <a:rPr lang="nb-NO" i="1" dirty="0"/>
              <a:t>Bekymringer: </a:t>
            </a:r>
            <a:endParaRPr lang="nb-NO" dirty="0"/>
          </a:p>
          <a:p>
            <a:pPr marL="359410" indent="-359410">
              <a:buFont typeface="Calibri,Sans-Serif"/>
              <a:buChar char="-"/>
            </a:pPr>
            <a:r>
              <a:rPr lang="nb-NO" dirty="0"/>
              <a:t>CRPD må inkorporeres i norsk lov </a:t>
            </a:r>
            <a:endParaRPr lang="en-US" dirty="0"/>
          </a:p>
          <a:p>
            <a:pPr marL="359410" indent="-359410">
              <a:buFont typeface="Calibri,Sans-Serif"/>
              <a:buChar char="-"/>
            </a:pPr>
            <a:r>
              <a:rPr lang="nb-NO" dirty="0"/>
              <a:t>Utvikle tiltak for å redusere ulikhetene i tjenestene mellom kommunene og opprette nasjonalt regulerte standarder og retningslinjer. </a:t>
            </a:r>
            <a:endParaRPr lang="en-US" dirty="0"/>
          </a:p>
          <a:p>
            <a:pPr marL="359410" indent="-359410">
              <a:buFont typeface="Calibri,Sans-Serif"/>
              <a:buChar char="-"/>
            </a:pPr>
            <a:r>
              <a:rPr lang="nb-NO" dirty="0"/>
              <a:t>Paradigmeskifte går for sakte  - fra en medisinsk til en relasjonell forståelse av funksjonsnedsettelse. </a:t>
            </a:r>
            <a:endParaRPr lang="en-US" dirty="0"/>
          </a:p>
          <a:p>
            <a:endParaRPr lang="nb-NO" dirty="0">
              <a:cs typeface="Calibri" panose="020F0502020204030204"/>
            </a:endParaRPr>
          </a:p>
          <a:p>
            <a:r>
              <a:rPr lang="nb-NO" dirty="0">
                <a:cs typeface="Calibri" panose="020F0502020204030204"/>
              </a:rPr>
              <a:t>(Rapporten finnes publisert på FN sine nettider: </a:t>
            </a:r>
            <a:r>
              <a:rPr lang="nb-NO" dirty="0">
                <a:hlinkClick r:id="rId3"/>
              </a:rPr>
              <a:t>https://documents-dds-ny.un.org/doc/UNDOC/GEN/G19/132/56/PDF/G1913256.pdf?OpenElement</a:t>
            </a:r>
            <a:r>
              <a:rPr lang="nb-NO" dirty="0"/>
              <a:t> )</a:t>
            </a:r>
            <a:endParaRPr lang="nb-NO" dirty="0">
              <a:cs typeface="Calibri" panose="020F0502020204030204"/>
            </a:endParaRPr>
          </a:p>
          <a:p>
            <a:pPr marL="171450" indent="-171450">
              <a:buFont typeface="Calibri"/>
              <a:buChar char="-"/>
            </a:pPr>
            <a:endParaRPr lang="nb-NO">
              <a:cs typeface="Calibri" panose="020F0502020204030204"/>
            </a:endParaRPr>
          </a:p>
          <a:p>
            <a:endParaRPr lang="nb-NO">
              <a:cs typeface="Calibri" panose="020F0502020204030204"/>
            </a:endParaRPr>
          </a:p>
          <a:p>
            <a:pPr marL="171450" indent="-171450">
              <a:buFont typeface="Calibri"/>
              <a:buChar char="-"/>
            </a:pPr>
            <a:endParaRPr lang="nb-NO" dirty="0">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23</a:t>
            </a:fld>
            <a:endParaRPr lang="nb-NO"/>
          </a:p>
        </p:txBody>
      </p:sp>
    </p:spTree>
    <p:extLst>
      <p:ext uri="{BB962C8B-B14F-4D97-AF65-F5344CB8AC3E}">
        <p14:creationId xmlns:p14="http://schemas.microsoft.com/office/powerpoint/2010/main" val="327663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AutoNum type="arabicPeriod"/>
            </a:pPr>
            <a:r>
              <a:rPr lang="nb-NO" sz="1200">
                <a:latin typeface="+mn-lt"/>
              </a:rPr>
              <a:t>Konvensjonen baserer seg på en menneskerettslig og relasjonell forståelse av funksjonsnedsettelse. I alle bestemmelsene ser vi at konvensjonen både pålegger statene </a:t>
            </a:r>
            <a:r>
              <a:rPr lang="nb-NO" sz="1200" b="1">
                <a:latin typeface="+mn-lt"/>
              </a:rPr>
              <a:t>både</a:t>
            </a:r>
            <a:r>
              <a:rPr lang="nb-NO" sz="1200">
                <a:latin typeface="+mn-lt"/>
              </a:rPr>
              <a:t> å bygge ned samfunnsskapte barrierer, </a:t>
            </a:r>
            <a:r>
              <a:rPr lang="nb-NO" sz="1200" b="1">
                <a:latin typeface="+mn-lt"/>
              </a:rPr>
              <a:t>og </a:t>
            </a:r>
            <a:r>
              <a:rPr lang="nb-NO" sz="1200" b="0">
                <a:latin typeface="+mn-lt"/>
              </a:rPr>
              <a:t>gi individuell støtte og behandling </a:t>
            </a:r>
            <a:r>
              <a:rPr lang="nb-NO" sz="1200" b="1">
                <a:latin typeface="+mn-lt"/>
              </a:rPr>
              <a:t>for å sikre en likestilt tilgang til </a:t>
            </a:r>
            <a:r>
              <a:rPr lang="nb-NO" b="1" dirty="0"/>
              <a:t>menneskerettighetene</a:t>
            </a:r>
            <a:endParaRPr lang="nb-NO" dirty="0"/>
          </a:p>
          <a:p>
            <a:pPr marL="342900" indent="-342900">
              <a:buAutoNum type="arabicPeriod"/>
            </a:pPr>
            <a:endParaRPr lang="nb-NO" b="1" dirty="0">
              <a:cs typeface="Calibri" panose="020F0502020204030204"/>
            </a:endParaRPr>
          </a:p>
          <a:p>
            <a:pPr marL="342900" indent="-342900">
              <a:buAutoNum type="arabicPeriod"/>
            </a:pPr>
            <a:r>
              <a:rPr lang="nb-NO" dirty="0"/>
              <a:t>Konvensjonens</a:t>
            </a:r>
            <a:r>
              <a:rPr lang="nb-NO" dirty="0">
                <a:solidFill>
                  <a:srgbClr val="000000"/>
                </a:solidFill>
                <a:latin typeface="Calibri"/>
                <a:cs typeface="Calibri"/>
              </a:rPr>
              <a:t> grunnleggende prinsipper, som likestilling, selvbestemmelse og deltakelse, er innbakt i alle artikler. Vi kan lese mer om hvordan </a:t>
            </a:r>
            <a:r>
              <a:rPr lang="nb-NO" sz="1200">
                <a:latin typeface="+mn-lt"/>
              </a:rPr>
              <a:t>CRPD-komiteen tolker de enkelte bestemmelsene i komiteens uttalelser (General </a:t>
            </a:r>
            <a:r>
              <a:rPr lang="nb-NO" sz="1200" err="1">
                <a:latin typeface="+mn-lt"/>
              </a:rPr>
              <a:t>comments</a:t>
            </a:r>
            <a:r>
              <a:rPr lang="nb-NO" sz="1200">
                <a:latin typeface="+mn-lt"/>
              </a:rPr>
              <a:t>).</a:t>
            </a:r>
            <a:endParaRPr lang="nb-NO" dirty="0">
              <a:cs typeface="Calibri"/>
            </a:endParaRPr>
          </a:p>
          <a:p>
            <a:pPr marL="342900" indent="-342900">
              <a:buAutoNum type="arabicPeriod"/>
            </a:pPr>
            <a:endParaRPr lang="nb-NO" dirty="0"/>
          </a:p>
          <a:p>
            <a:pPr marL="342900" indent="-342900">
              <a:buAutoNum type="arabicPeriod"/>
            </a:pPr>
            <a:r>
              <a:rPr lang="nb-NO" sz="1200">
                <a:latin typeface="+mn-lt"/>
              </a:rPr>
              <a:t>Konvensjonen understreker i alle sammenhenger at funksjonshemmede og deres representanter/organisasjoner skal ha medvirkning på individ- og systemnivå. Dette er helt sentralt for å ivareta retten til selvbestemmelse.</a:t>
            </a:r>
            <a:r>
              <a:rPr lang="nb-NO" dirty="0"/>
              <a:t> Derav ordlyden "</a:t>
            </a:r>
            <a:r>
              <a:rPr lang="nb-NO" dirty="0" err="1"/>
              <a:t>Nothing</a:t>
            </a:r>
            <a:r>
              <a:rPr lang="nb-NO" dirty="0"/>
              <a:t> </a:t>
            </a:r>
            <a:r>
              <a:rPr lang="nb-NO" dirty="0" err="1"/>
              <a:t>about</a:t>
            </a:r>
            <a:r>
              <a:rPr lang="nb-NO" dirty="0"/>
              <a:t> </a:t>
            </a:r>
            <a:r>
              <a:rPr lang="nb-NO" dirty="0" err="1"/>
              <a:t>us</a:t>
            </a:r>
            <a:r>
              <a:rPr lang="nb-NO" dirty="0"/>
              <a:t>, </a:t>
            </a:r>
            <a:r>
              <a:rPr lang="nb-NO" dirty="0" err="1"/>
              <a:t>without</a:t>
            </a:r>
            <a:r>
              <a:rPr lang="nb-NO" dirty="0"/>
              <a:t> </a:t>
            </a:r>
            <a:r>
              <a:rPr lang="nb-NO" dirty="0" err="1"/>
              <a:t>us</a:t>
            </a:r>
            <a:r>
              <a:rPr lang="nb-NO" dirty="0"/>
              <a:t>". </a:t>
            </a:r>
            <a:endParaRPr lang="nb-NO" sz="1200" dirty="0">
              <a:latin typeface="+mn-lt"/>
              <a:cs typeface="Calibri"/>
            </a:endParaRPr>
          </a:p>
          <a:p>
            <a:pPr marL="228600" indent="-228600">
              <a:buAutoNum type="arabicPeriod"/>
            </a:pPr>
            <a:endParaRPr lang="nb-NO" sz="1200">
              <a:latin typeface="+mn-lt"/>
            </a:endParaRPr>
          </a:p>
          <a:p>
            <a:endParaRPr lang="nb-NO"/>
          </a:p>
          <a:p>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24</a:t>
            </a:fld>
            <a:endParaRPr lang="nb-NO"/>
          </a:p>
        </p:txBody>
      </p:sp>
    </p:spTree>
    <p:extLst>
      <p:ext uri="{BB962C8B-B14F-4D97-AF65-F5344CB8AC3E}">
        <p14:creationId xmlns:p14="http://schemas.microsoft.com/office/powerpoint/2010/main" val="1901295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CPRD skal tolkes i lys av noen generelle prinsipper som vi finner i CRPD artikkel 3. Prinsippene er: </a:t>
            </a:r>
          </a:p>
          <a:p>
            <a:r>
              <a:rPr lang="nb-NO" dirty="0"/>
              <a:t> </a:t>
            </a:r>
            <a:endParaRPr lang="nb-NO" dirty="0">
              <a:cs typeface="Calibri"/>
            </a:endParaRPr>
          </a:p>
          <a:p>
            <a:pPr marL="285750" indent="-285750">
              <a:buFont typeface="Arial"/>
              <a:buChar char="•"/>
            </a:pPr>
            <a:r>
              <a:rPr lang="nb-NO"/>
              <a:t> Selvbestemmelse </a:t>
            </a:r>
          </a:p>
          <a:p>
            <a:pPr marL="285750" indent="-285750">
              <a:buFont typeface="Arial"/>
              <a:buChar char="•"/>
            </a:pPr>
            <a:r>
              <a:rPr lang="nb-NO" dirty="0"/>
              <a:t>Ikke-diskriminering </a:t>
            </a:r>
            <a:endParaRPr lang="nb-NO" dirty="0">
              <a:cs typeface="Calibri"/>
            </a:endParaRPr>
          </a:p>
          <a:p>
            <a:pPr marL="285750" indent="-285750">
              <a:buFont typeface="Arial"/>
              <a:buChar char="•"/>
            </a:pPr>
            <a:r>
              <a:rPr lang="nb-NO" dirty="0"/>
              <a:t>Deltakelse og inkludering </a:t>
            </a:r>
            <a:endParaRPr lang="nb-NO" dirty="0">
              <a:cs typeface="Calibri"/>
            </a:endParaRPr>
          </a:p>
          <a:p>
            <a:pPr marL="285750" indent="-285750">
              <a:buFont typeface="Arial"/>
              <a:buChar char="•"/>
            </a:pPr>
            <a:r>
              <a:rPr lang="nb-NO" dirty="0"/>
              <a:t>Respekt for forskjeller </a:t>
            </a:r>
            <a:endParaRPr lang="nb-NO" dirty="0">
              <a:cs typeface="Calibri"/>
            </a:endParaRPr>
          </a:p>
          <a:p>
            <a:pPr marL="285750" indent="-285750">
              <a:buFont typeface="Arial"/>
              <a:buChar char="•"/>
            </a:pPr>
            <a:r>
              <a:rPr lang="nb-NO" dirty="0"/>
              <a:t>Like muligheter </a:t>
            </a:r>
            <a:endParaRPr lang="nb-NO" dirty="0">
              <a:cs typeface="Calibri"/>
            </a:endParaRPr>
          </a:p>
          <a:p>
            <a:pPr marL="285750" indent="-285750">
              <a:buFont typeface="Arial"/>
              <a:buChar char="•"/>
            </a:pPr>
            <a:r>
              <a:rPr lang="nb-NO" dirty="0"/>
              <a:t>Tilgjengelighet </a:t>
            </a:r>
            <a:endParaRPr lang="nb-NO" dirty="0">
              <a:cs typeface="Calibri"/>
            </a:endParaRPr>
          </a:p>
          <a:p>
            <a:pPr marL="285750" indent="-285750">
              <a:buFont typeface="Arial"/>
              <a:buChar char="•"/>
            </a:pPr>
            <a:r>
              <a:rPr lang="nb-NO" dirty="0"/>
              <a:t>Likestilling mellom menn og kvinner </a:t>
            </a:r>
            <a:endParaRPr lang="nb-NO" dirty="0">
              <a:cs typeface="Calibri"/>
            </a:endParaRPr>
          </a:p>
          <a:p>
            <a:pPr marL="285750" indent="-285750">
              <a:buFont typeface="Arial"/>
              <a:buChar char="•"/>
            </a:pPr>
            <a:r>
              <a:rPr lang="nb-NO" dirty="0"/>
              <a:t>Respekt for utviklingsmulighetene og identiteten til barn </a:t>
            </a:r>
            <a:endParaRPr lang="nb-NO" dirty="0">
              <a:cs typeface="Calibri"/>
            </a:endParaRPr>
          </a:p>
          <a:p>
            <a:pPr>
              <a:lnSpc>
                <a:spcPct val="107000"/>
              </a:lnSpc>
              <a:spcAft>
                <a:spcPts val="800"/>
              </a:spcAft>
            </a:pPr>
            <a:endParaRPr lang="nb-NO" dirty="0">
              <a:latin typeface="Times New Roman"/>
              <a:cs typeface="Times New Roman"/>
            </a:endParaRPr>
          </a:p>
        </p:txBody>
      </p:sp>
      <p:sp>
        <p:nvSpPr>
          <p:cNvPr id="4" name="Slide Number Placeholder 3"/>
          <p:cNvSpPr>
            <a:spLocks noGrp="1"/>
          </p:cNvSpPr>
          <p:nvPr>
            <p:ph type="sldNum" sz="quarter" idx="5"/>
          </p:nvPr>
        </p:nvSpPr>
        <p:spPr/>
        <p:txBody>
          <a:bodyPr/>
          <a:lstStyle/>
          <a:p>
            <a:fld id="{553D1F63-2216-1B46-A6B3-F2107BA75273}" type="slidenum">
              <a:rPr lang="nb-NO" smtClean="0"/>
              <a:t>25</a:t>
            </a:fld>
            <a:endParaRPr lang="nb-NO"/>
          </a:p>
        </p:txBody>
      </p:sp>
    </p:spTree>
    <p:extLst>
      <p:ext uri="{BB962C8B-B14F-4D97-AF65-F5344CB8AC3E}">
        <p14:creationId xmlns:p14="http://schemas.microsoft.com/office/powerpoint/2010/main" val="1578820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26</a:t>
            </a:fld>
            <a:endParaRPr lang="nb-NO"/>
          </a:p>
        </p:txBody>
      </p:sp>
    </p:spTree>
    <p:extLst>
      <p:ext uri="{BB962C8B-B14F-4D97-AF65-F5344CB8AC3E}">
        <p14:creationId xmlns:p14="http://schemas.microsoft.com/office/powerpoint/2010/main" val="237270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solidFill>
                  <a:srgbClr val="1A1A1A"/>
                </a:solidFill>
              </a:rPr>
              <a:t>Art 19ikkel skal sikre retten til å </a:t>
            </a:r>
            <a:r>
              <a:rPr lang="nb-NO" b="1" dirty="0">
                <a:solidFill>
                  <a:srgbClr val="1A1A1A"/>
                </a:solidFill>
              </a:rPr>
              <a:t>leve selvstendige, frie og uavhengige liv:</a:t>
            </a:r>
            <a:r>
              <a:rPr lang="nb-NO" dirty="0">
                <a:solidFill>
                  <a:srgbClr val="1A1A1A"/>
                </a:solidFill>
              </a:rPr>
              <a:t> Artikkel 19 i CRPD berører flere områder som kommunen jobber med. Artikkelen gjelder ikke bare kommunens boligpolitikk, men også organiseringen av helse- og omsorgstjenester, universell utforming av lokalmiljøet og tilgjengelighet til samferdsel. Organiseringen av kommunale tjenester kan påvirke innbyggernes muligheter for selvbestemmelse. Dersom bolig, omsorgstjenester og arbeid/dagaktivitet er organisatorisk eller geografisk knyttet sammen kan det være vanskelig for den enkelte å bytte jobb/dagaktivitet uten samtidig å miste bolig og assistenter, eller å flytte uten samtidig å miste jobb og omsorgstjenester. </a:t>
            </a:r>
            <a:endParaRPr lang="nb-NO" dirty="0"/>
          </a:p>
          <a:p>
            <a:pPr>
              <a:defRPr/>
            </a:pPr>
            <a:r>
              <a:rPr lang="nb-NO" dirty="0">
                <a:solidFill>
                  <a:srgbClr val="1A1A1A"/>
                </a:solidFill>
              </a:rPr>
              <a:t> </a:t>
            </a:r>
            <a:endParaRPr lang="nb-NO" dirty="0"/>
          </a:p>
          <a:p>
            <a:pPr>
              <a:defRPr/>
            </a:pPr>
            <a:r>
              <a:rPr lang="nb-NO" dirty="0">
                <a:solidFill>
                  <a:srgbClr val="1A1A1A"/>
                </a:solidFill>
              </a:rPr>
              <a:t>Artikkel 19 skal videre sikre retten til å </a:t>
            </a:r>
            <a:r>
              <a:rPr lang="nb-NO" b="1" dirty="0">
                <a:solidFill>
                  <a:srgbClr val="1A1A1A"/>
                </a:solidFill>
              </a:rPr>
              <a:t>delta og bli inkludert i lokalsamfunnet: </a:t>
            </a:r>
            <a:r>
              <a:rPr lang="nb-NO" dirty="0">
                <a:solidFill>
                  <a:srgbClr val="1A1A1A"/>
                </a:solidFill>
              </a:rPr>
              <a:t>Tilgjengelighet er ofte avgjørende for å delta i lokalsamfunnet, for å kunne gå på kafe med venner, handle, gå på kino eller drive idrett. For mange er det også nødvendig med assistanse for å komme deg ut, forstå og gjøre seg forstått.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a:defRPr/>
            </a:pPr>
            <a:r>
              <a:rPr lang="nb-NO" dirty="0">
                <a:solidFill>
                  <a:srgbClr val="1A1A1A"/>
                </a:solidFill>
              </a:rPr>
              <a:t> </a:t>
            </a:r>
            <a:endParaRPr lang="nb-NO" dirty="0"/>
          </a:p>
          <a:p>
            <a:pPr marL="0" marR="0" lvl="0" indent="0" algn="l" defTabSz="914400">
              <a:lnSpc>
                <a:spcPct val="100000"/>
              </a:lnSpc>
              <a:spcBef>
                <a:spcPts val="0"/>
              </a:spcBef>
              <a:spcAft>
                <a:spcPts val="0"/>
              </a:spcAft>
              <a:buClrTx/>
              <a:buSzTx/>
              <a:buFontTx/>
              <a:buNone/>
              <a:tabLst/>
              <a:defRPr/>
            </a:pPr>
            <a:endParaRPr lang="nb-NO" sz="1200" dirty="0">
              <a:solidFill>
                <a:srgbClr val="1A1A1A"/>
              </a:solidFill>
              <a:latin typeface="ars_maquette_web_one"/>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latin typeface="+mn-lt"/>
              <a:ea typeface="+mn-lt"/>
              <a:cs typeface="+mn-lt"/>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27</a:t>
            </a:fld>
            <a:endParaRPr lang="nb-NO"/>
          </a:p>
        </p:txBody>
      </p:sp>
    </p:spTree>
    <p:extLst>
      <p:ext uri="{BB962C8B-B14F-4D97-AF65-F5344CB8AC3E}">
        <p14:creationId xmlns:p14="http://schemas.microsoft.com/office/powerpoint/2010/main" val="2031253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solidFill>
                  <a:srgbClr val="1A1A1A"/>
                </a:solidFill>
              </a:rPr>
              <a:t> Hovedelementer i bestemmelsen</a:t>
            </a:r>
            <a:endParaRPr lang="nb-NO" b="1" dirty="0"/>
          </a:p>
          <a:p>
            <a:endParaRPr lang="nb-NO" dirty="0">
              <a:solidFill>
                <a:srgbClr val="1A1A1A"/>
              </a:solidFill>
            </a:endParaRPr>
          </a:p>
          <a:p>
            <a:r>
              <a:rPr lang="nb-NO" dirty="0">
                <a:solidFill>
                  <a:srgbClr val="1A1A1A"/>
                </a:solidFill>
              </a:rPr>
              <a:t>Myndighetene skal iverksette effektive og hensiktsmessige tiltak for at mennesker med funksjonsnedsettelse skal bli fullt inkludert og delta i lokalsamfunnet. Myndighetene skal iverksette tiltak for å sikre at: </a:t>
            </a:r>
            <a:endParaRPr lang="nb-NO" dirty="0">
              <a:cs typeface="Calibri"/>
            </a:endParaRPr>
          </a:p>
          <a:p>
            <a:r>
              <a:rPr lang="nb-NO" dirty="0">
                <a:solidFill>
                  <a:srgbClr val="1A1A1A"/>
                </a:solidFill>
              </a:rPr>
              <a:t> </a:t>
            </a:r>
            <a:endParaRPr lang="nb-NO" dirty="0"/>
          </a:p>
          <a:p>
            <a:pPr marL="285750" indent="-285750">
              <a:buFont typeface="Arial"/>
              <a:buChar char="•"/>
            </a:pPr>
            <a:r>
              <a:rPr lang="nb-NO" dirty="0">
                <a:solidFill>
                  <a:srgbClr val="1A1A1A"/>
                </a:solidFill>
              </a:rPr>
              <a:t>Personer med funksjonsnedsettelse har likestilte muligheter til selv å bestemme hvor, med hvem og hvordan de vil bo. </a:t>
            </a:r>
            <a:endParaRPr lang="nb-NO" dirty="0"/>
          </a:p>
          <a:p>
            <a:pPr marL="742950" lvl="1" indent="-285750">
              <a:buFont typeface="Arial"/>
              <a:buChar char="•"/>
            </a:pPr>
            <a:r>
              <a:rPr lang="nb-NO" dirty="0">
                <a:solidFill>
                  <a:srgbClr val="1A1A1A"/>
                </a:solidFill>
              </a:rPr>
              <a:t>Forutsetter god bolig og arealplanlegging for å sikre en bærekraftig samfunnsutvikling, et tilgjengelig og effektivt transportsystem og byer og tettsteder der det er godt å bo og leve for alle. </a:t>
            </a:r>
            <a:endParaRPr lang="nb-NO" dirty="0">
              <a:cs typeface="Calibri" panose="020F0502020204030204"/>
            </a:endParaRPr>
          </a:p>
          <a:p>
            <a:pPr marL="742950" lvl="1" indent="-285750">
              <a:buFont typeface="Arial"/>
              <a:buChar char="•"/>
            </a:pPr>
            <a:r>
              <a:rPr lang="nb-NO" dirty="0">
                <a:solidFill>
                  <a:srgbClr val="1A1A1A"/>
                </a:solidFill>
              </a:rPr>
              <a:t>Det kan hindre selvbestemmelse dersom kommunene etablerer institusjonsliknende boformer i kommunen, der bolig, arbeid og tjenester knyttes sammen. </a:t>
            </a:r>
            <a:endParaRPr lang="nb-NO" dirty="0">
              <a:cs typeface="Calibri" panose="020F0502020204030204"/>
            </a:endParaRPr>
          </a:p>
          <a:p>
            <a:pPr marL="742950" lvl="1" indent="-285750">
              <a:buFont typeface="Arial"/>
              <a:buChar char="•"/>
            </a:pPr>
            <a:r>
              <a:rPr lang="nb-NO" dirty="0">
                <a:solidFill>
                  <a:srgbClr val="1A1A1A"/>
                </a:solidFill>
              </a:rPr>
              <a:t>For å sørge for valgfrihet over hvor man skal bo, er det viktig at kommunen jobber for økt universell utforming i kommunen. </a:t>
            </a:r>
            <a:endParaRPr lang="nb-NO" dirty="0">
              <a:cs typeface="Calibri" panose="020F0502020204030204"/>
            </a:endParaRPr>
          </a:p>
          <a:p>
            <a:r>
              <a:rPr lang="nb-NO" dirty="0">
                <a:solidFill>
                  <a:srgbClr val="1A1A1A"/>
                </a:solidFill>
              </a:rPr>
              <a:t> </a:t>
            </a:r>
            <a:endParaRPr lang="nb-NO" dirty="0"/>
          </a:p>
          <a:p>
            <a:pPr marL="285750" indent="-285750">
              <a:buFont typeface="Arial"/>
              <a:buChar char="•"/>
            </a:pPr>
            <a:r>
              <a:rPr lang="nb-NO" dirty="0">
                <a:solidFill>
                  <a:srgbClr val="1A1A1A"/>
                </a:solidFill>
              </a:rPr>
              <a:t>Personer med funksjonsnedsettelse får nødvendig støtte og bistand til å bo og delta i lokalsamfunnet </a:t>
            </a:r>
            <a:endParaRPr lang="nb-NO" dirty="0"/>
          </a:p>
          <a:p>
            <a:pPr marL="742950" lvl="1" indent="-285750">
              <a:buFont typeface="Arial"/>
              <a:buChar char="•"/>
            </a:pPr>
            <a:r>
              <a:rPr lang="nb-NO" dirty="0">
                <a:solidFill>
                  <a:srgbClr val="1A1A1A"/>
                </a:solidFill>
              </a:rPr>
              <a:t>Dersom personen selv ikke kan skaffe egen bolig, må kommunene medvirke til å skaffe bolig. Det er viktig at den enkeltes rett til selvbestemmelse respekteres og ivaretas når kommunen yter slik hjelp. Det er få som kan velge «fra øverste hylle» når det gjelder bolig. Kommunene bør likevel etterstrebe en valgfrihet på linje med resten av befolkningen gjennom å presentere ulike alternativer for bolig og gi den enkelte veiledning og støtte i valget mellom å leie eller å eie. Ingen personer i Norge kan, uten at det er fattet en tvangsbeslutning, pålegges å bo et bestemt sted, eller i en bestemt boform. </a:t>
            </a:r>
            <a:endParaRPr lang="nb-NO" dirty="0"/>
          </a:p>
          <a:p>
            <a:pPr lvl="1"/>
            <a:r>
              <a:rPr lang="nb-NO" dirty="0">
                <a:solidFill>
                  <a:srgbClr val="1A1A1A"/>
                </a:solidFill>
              </a:rPr>
              <a:t> </a:t>
            </a:r>
            <a:endParaRPr lang="nb-NO" dirty="0"/>
          </a:p>
          <a:p>
            <a:pPr marL="285750" indent="-285750">
              <a:buFont typeface="Arial"/>
              <a:buChar char="•"/>
            </a:pPr>
            <a:r>
              <a:rPr lang="nb-NO" dirty="0">
                <a:solidFill>
                  <a:srgbClr val="1A1A1A"/>
                </a:solidFill>
              </a:rPr>
              <a:t>Lokale tjenester og tilbud er tilgjengelige for personer med funksjonsnedsettelse, på lik linje som for befolkningen generelt </a:t>
            </a:r>
            <a:endParaRPr lang="nb-NO" dirty="0"/>
          </a:p>
          <a:p>
            <a:r>
              <a:rPr lang="nb-NO" dirty="0">
                <a:solidFill>
                  <a:srgbClr val="1A1A1A"/>
                </a:solidFill>
              </a:rPr>
              <a:t> </a:t>
            </a:r>
            <a:endParaRPr lang="nb-NO" dirty="0"/>
          </a:p>
          <a:p>
            <a:r>
              <a:rPr lang="nb-NO" dirty="0">
                <a:solidFill>
                  <a:srgbClr val="1A1A1A"/>
                </a:solidFill>
              </a:rPr>
              <a:t>Vi skal nå se på noen eksempler på hvordan kommunene kan jobbe for å bedre ivareta retten til selvstendig liv for innbyggerne med funksjonsnedsettelse i kommunen. </a:t>
            </a:r>
            <a:endParaRPr lang="nb-NO" dirty="0"/>
          </a:p>
          <a:p>
            <a:r>
              <a:rPr lang="nb-NO" dirty="0">
                <a:solidFill>
                  <a:srgbClr val="1A1A1A"/>
                </a:solidFill>
              </a:rPr>
              <a:t> </a:t>
            </a:r>
            <a:endParaRPr lang="nb-NO" dirty="0"/>
          </a:p>
          <a:p>
            <a:r>
              <a:rPr lang="nb-NO" dirty="0">
                <a:solidFill>
                  <a:srgbClr val="1A1A1A"/>
                </a:solidFill>
              </a:rPr>
              <a:t> </a:t>
            </a:r>
            <a:endParaRPr lang="nb-NO" dirty="0"/>
          </a:p>
          <a:p>
            <a:r>
              <a:rPr lang="nb-NO" dirty="0">
                <a:solidFill>
                  <a:srgbClr val="1A1A1A"/>
                </a:solidFill>
              </a:rPr>
              <a:t> </a:t>
            </a:r>
            <a:endParaRPr lang="nb-NO" dirty="0"/>
          </a:p>
          <a:p>
            <a:r>
              <a:rPr lang="nb-NO" dirty="0">
                <a:solidFill>
                  <a:srgbClr val="1A1A1A"/>
                </a:solidFill>
              </a:rPr>
              <a:t> </a:t>
            </a:r>
            <a:endParaRPr lang="nb-NO" dirty="0"/>
          </a:p>
          <a:p>
            <a:r>
              <a:rPr lang="nb-NO" dirty="0">
                <a:solidFill>
                  <a:srgbClr val="1A1A1A"/>
                </a:solidFill>
              </a:rPr>
              <a:t> </a:t>
            </a:r>
            <a:endParaRPr lang="nb-NO" dirty="0"/>
          </a:p>
          <a:p>
            <a:r>
              <a:rPr lang="nb-NO" dirty="0">
                <a:solidFill>
                  <a:srgbClr val="1A1A1A"/>
                </a:solidFill>
              </a:rPr>
              <a:t> </a:t>
            </a:r>
            <a:endParaRPr lang="nb-NO" dirty="0"/>
          </a:p>
          <a:p>
            <a:pPr algn="l"/>
            <a:endParaRPr lang="nb-NO" b="1" i="0" dirty="0">
              <a:solidFill>
                <a:srgbClr val="1A1A1A"/>
              </a:solidFill>
              <a:effectLst/>
              <a:latin typeface="ars_maquette_web_one"/>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28</a:t>
            </a:fld>
            <a:endParaRPr lang="nb-NO"/>
          </a:p>
        </p:txBody>
      </p:sp>
    </p:spTree>
    <p:extLst>
      <p:ext uri="{BB962C8B-B14F-4D97-AF65-F5344CB8AC3E}">
        <p14:creationId xmlns:p14="http://schemas.microsoft.com/office/powerpoint/2010/main" val="668566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For å leve et selvstendig liv, har boligen stor betydning. (Les sliden over) At kommunene driver god bolig- og arealplanlegging, og jobber systematisk med universell utforming og tilgang for alle med funksjonsnedsettelse er derfor viktig for å realisere retten til selvbestemmelse. </a:t>
            </a:r>
          </a:p>
          <a:p>
            <a:endParaRPr lang="nb-NO" dirty="0">
              <a:ea typeface="Calibri"/>
              <a:cs typeface="Calibri"/>
            </a:endParaRPr>
          </a:p>
          <a:p>
            <a:r>
              <a:rPr lang="nb-NO" dirty="0">
                <a:ea typeface="Calibri"/>
                <a:cs typeface="Calibri"/>
              </a:rPr>
              <a:t>Tallene er fra KS 2021. </a:t>
            </a:r>
            <a:r>
              <a:rPr lang="nb-NO" dirty="0">
                <a:hlinkClick r:id="rId3"/>
              </a:rPr>
              <a:t>https://www.ks.no/contentassets/b3b7ed461beb434f8615c0c92a5a1f1e/BoligForLivet.pdf</a:t>
            </a:r>
            <a:endParaRPr lang="nb-NO" dirty="0"/>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29</a:t>
            </a:fld>
            <a:endParaRPr lang="nb-NO"/>
          </a:p>
        </p:txBody>
      </p:sp>
    </p:spTree>
    <p:extLst>
      <p:ext uri="{BB962C8B-B14F-4D97-AF65-F5344CB8AC3E}">
        <p14:creationId xmlns:p14="http://schemas.microsoft.com/office/powerpoint/2010/main" val="62251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t>Hvordan berører din arbeidshverdag rettighetene til personer med funksjonsnedsettelse?  </a:t>
            </a:r>
            <a:r>
              <a:rPr lang="nb-NO"/>
              <a:t>Dette spørsmålet vil vi du skal ha i bakhodet under presentasjonen.</a:t>
            </a:r>
            <a:r>
              <a:rPr lang="nb-NO" dirty="0"/>
              <a:t>  </a:t>
            </a:r>
          </a:p>
          <a:p>
            <a:pPr>
              <a:defRPr/>
            </a:pPr>
            <a:r>
              <a:rPr lang="nb-NO" dirty="0"/>
              <a:t> </a:t>
            </a:r>
            <a:endParaRPr lang="nb-NO" dirty="0">
              <a:cs typeface="Calibri"/>
            </a:endParaRPr>
          </a:p>
          <a:p>
            <a:pPr>
              <a:defRPr/>
            </a:pPr>
            <a:r>
              <a:rPr lang="nb-NO"/>
              <a:t>(Her er det mulig å oppfordre publikum til å selv notere ned problemstillinger og situasjoner som angår likestilling for personer med funksjonsnedsettelse i sin kommune/tjeneste. Dette kan man spille på under diskusjonen på slutten av presentasjonen.)</a:t>
            </a:r>
            <a:r>
              <a:rPr lang="nb-NO" dirty="0"/>
              <a:t> </a:t>
            </a:r>
            <a:endParaRPr lang="nb-NO" dirty="0">
              <a:cs typeface="Calibri"/>
            </a:endParaRPr>
          </a:p>
          <a:p>
            <a:pPr>
              <a:defRPr/>
            </a:pPr>
            <a:r>
              <a:rPr lang="nb-NO" dirty="0"/>
              <a:t> </a:t>
            </a:r>
            <a:endParaRPr lang="nb-NO" dirty="0">
              <a:cs typeface="Calibri"/>
            </a:endParaRPr>
          </a:p>
          <a:p>
            <a:pPr>
              <a:lnSpc>
                <a:spcPct val="90000"/>
              </a:lnSpc>
              <a:spcBef>
                <a:spcPct val="0"/>
              </a:spcBef>
              <a:defRPr/>
            </a:pPr>
            <a:endParaRPr lang="nb-NO" dirty="0">
              <a:cs typeface="Calibri"/>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3</a:t>
            </a:fld>
            <a:endParaRPr lang="nb-NO"/>
          </a:p>
        </p:txBody>
      </p:sp>
    </p:spTree>
    <p:extLst>
      <p:ext uri="{BB962C8B-B14F-4D97-AF65-F5344CB8AC3E}">
        <p14:creationId xmlns:p14="http://schemas.microsoft.com/office/powerpoint/2010/main" val="2252236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t>For dem som ikke kan eller vil kjøpe sin egen bolig, skal leie av bolig fra kommunen være et godt og trygt alternativ.  Utformingen og plasseringen av kommunale boliger er sentralt for om den enkelte får oppfylt retten til å bli fullt inkludert og delta i samfunnet. Det er viktig å sikre medvirkning i alle områder som omhandler bolig på individ, tjeneste og systemnivå. </a:t>
            </a:r>
          </a:p>
          <a:p>
            <a:pPr>
              <a:defRPr/>
            </a:pPr>
            <a:r>
              <a:rPr lang="nb-NO" dirty="0"/>
              <a:t> </a:t>
            </a:r>
            <a:endParaRPr lang="nb-NO" dirty="0">
              <a:cs typeface="Calibri"/>
            </a:endParaRPr>
          </a:p>
          <a:p>
            <a:pPr>
              <a:defRPr/>
            </a:pPr>
            <a:r>
              <a:rPr lang="nb-NO" dirty="0"/>
              <a:t>Enkelte boformer kan redusere den enkeltes muligheter for selvbestemmelse, og kan dermed komme i konflikt med CRPD. FN-komiteen for funksjonshemmedes rettigheter (CRPD-komiteen) mener det er i strid med menneskerettighetene (art. 19) dersom personer bor på institusjoner eller i institusjonsliknende boformer på grunn av funksjonsnedsettelse. Om boligene formelt sett defineres som institusjon, er ikke avgjørende. I vurderingen av om samlokaliserte boliger betegnes som en institusjon, legges det vekt på (les punktene i presentasjonen). Det er ikke avgjørende om boligene formelt sett defineres som institusjon. </a:t>
            </a:r>
            <a:endParaRPr lang="nb-NO" dirty="0">
              <a:cs typeface="Calibri"/>
            </a:endParaRPr>
          </a:p>
          <a:p>
            <a:pPr>
              <a:defRPr/>
            </a:pPr>
            <a:r>
              <a:rPr lang="nb-NO" dirty="0"/>
              <a:t> </a:t>
            </a:r>
            <a:endParaRPr lang="nb-NO" dirty="0">
              <a:cs typeface="Calibri"/>
            </a:endParaRPr>
          </a:p>
          <a:p>
            <a:pPr>
              <a:defRPr/>
            </a:pPr>
            <a:r>
              <a:rPr lang="nb-NO" dirty="0">
                <a:hlinkClick r:id="rId3"/>
              </a:rPr>
              <a:t>Sivilombudet</a:t>
            </a:r>
            <a:r>
              <a:rPr lang="nb-NO" dirty="0"/>
              <a:t> skriver i en rapport at «utformingen av boligtilbudet til flere av beboerne i seg selv kan bidra til isolasjon, forverring av eksisterende helseplager og inngripende bruk av fysisk makt. Det gikk fram at tvangsbruk kunne ha vært unngått dersom beboerne hadde hatt bedre tilrettelagt bolig.» (</a:t>
            </a:r>
            <a:r>
              <a:rPr lang="nb-NO" dirty="0">
                <a:hlinkClick r:id="rId4"/>
              </a:rPr>
              <a:t>https://www.sivilombudet.no/wp-content/uploads/2022/04/Besoksrapport-om-boliger-for-personer-med-utviklingshemning-i-Hamar-kommune-2021.pdf</a:t>
            </a:r>
            <a:r>
              <a:rPr lang="nb-NO" dirty="0"/>
              <a:t>, 2022) </a:t>
            </a:r>
            <a:endParaRPr lang="nb-NO" dirty="0">
              <a:cs typeface="Calibri"/>
            </a:endParaRPr>
          </a:p>
          <a:p>
            <a:pPr>
              <a:defRPr/>
            </a:pPr>
            <a:r>
              <a:rPr lang="nb-NO" dirty="0"/>
              <a:t> </a:t>
            </a:r>
            <a:endParaRPr lang="nb-NO" dirty="0">
              <a:cs typeface="Calibri"/>
            </a:endParaRPr>
          </a:p>
          <a:p>
            <a:pPr>
              <a:defRPr/>
            </a:pPr>
            <a:r>
              <a:rPr lang="nb-NO" dirty="0"/>
              <a:t> </a:t>
            </a:r>
            <a:endParaRPr lang="nb-NO" dirty="0">
              <a:cs typeface="Calibri"/>
            </a:endParaRPr>
          </a:p>
          <a:p>
            <a:pPr marL="0" marR="0" lvl="0" indent="0" algn="l" defTabSz="914400">
              <a:lnSpc>
                <a:spcPct val="100000"/>
              </a:lnSpc>
              <a:spcBef>
                <a:spcPts val="0"/>
              </a:spcBef>
              <a:spcAft>
                <a:spcPts val="0"/>
              </a:spcAft>
              <a:buClrTx/>
              <a:buSzTx/>
              <a:buFontTx/>
              <a:buNone/>
              <a:tabLst/>
              <a:defRPr/>
            </a:pPr>
            <a:endParaRPr lang="nb-NO" dirty="0">
              <a:cs typeface="Calibri"/>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30</a:t>
            </a:fld>
            <a:endParaRPr lang="nb-NO"/>
          </a:p>
        </p:txBody>
      </p:sp>
    </p:spTree>
    <p:extLst>
      <p:ext uri="{BB962C8B-B14F-4D97-AF65-F5344CB8AC3E}">
        <p14:creationId xmlns:p14="http://schemas.microsoft.com/office/powerpoint/2010/main" val="2493084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31</a:t>
            </a:fld>
            <a:endParaRPr lang="nb-NO"/>
          </a:p>
        </p:txBody>
      </p:sp>
    </p:spTree>
    <p:extLst>
      <p:ext uri="{BB962C8B-B14F-4D97-AF65-F5344CB8AC3E}">
        <p14:creationId xmlns:p14="http://schemas.microsoft.com/office/powerpoint/2010/main" val="2017933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t>Artikkel 24 pålegger statene plikt til å sørge for at retten til utdanning blir virkeliggjort for mennesker med funksjonsnedsettelse - at de får rett til utdanning, på lik linje med andre. </a:t>
            </a:r>
            <a:endParaRPr lang="nb-NO"/>
          </a:p>
          <a:p>
            <a:pPr>
              <a:defRPr/>
            </a:pPr>
            <a:endParaRPr lang="nb-NO" dirty="0"/>
          </a:p>
          <a:p>
            <a:pPr>
              <a:defRPr/>
            </a:pPr>
            <a:r>
              <a:rPr lang="nb-NO" dirty="0"/>
              <a:t>Inkluderende utdanning for alle er avgjørende for å oppnå </a:t>
            </a:r>
            <a:endParaRPr lang="nb-NO" dirty="0">
              <a:cs typeface="Calibri" panose="020F0502020204030204"/>
            </a:endParaRPr>
          </a:p>
          <a:p>
            <a:pPr marL="171450" indent="-171450">
              <a:buFont typeface="Arial"/>
              <a:buChar char="•"/>
              <a:defRPr/>
            </a:pPr>
            <a:r>
              <a:rPr lang="nb-NO"/>
              <a:t>Utdanning av god kvalitet for alle elever </a:t>
            </a:r>
          </a:p>
          <a:p>
            <a:pPr marL="171450" indent="-171450">
              <a:buFont typeface="Arial"/>
              <a:buChar char="•"/>
              <a:defRPr/>
            </a:pPr>
            <a:r>
              <a:rPr lang="nb-NO"/>
              <a:t>Inkluderende, fredelige og rettferdige samfunn</a:t>
            </a:r>
          </a:p>
          <a:p>
            <a:pPr marL="0" marR="0" lvl="0" indent="0" algn="l" defTabSz="914400">
              <a:lnSpc>
                <a:spcPct val="100000"/>
              </a:lnSpc>
              <a:spcBef>
                <a:spcPts val="0"/>
              </a:spcBef>
              <a:spcAft>
                <a:spcPts val="0"/>
              </a:spcAft>
              <a:buClrTx/>
              <a:buSzTx/>
              <a:buFontTx/>
              <a:buNone/>
              <a:tabLst/>
              <a:defRPr/>
            </a:pPr>
            <a:endParaRPr lang="nb-NO" dirty="0">
              <a:cs typeface="Calibri"/>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32</a:t>
            </a:fld>
            <a:endParaRPr lang="nb-NO"/>
          </a:p>
        </p:txBody>
      </p:sp>
    </p:spTree>
    <p:extLst>
      <p:ext uri="{BB962C8B-B14F-4D97-AF65-F5344CB8AC3E}">
        <p14:creationId xmlns:p14="http://schemas.microsoft.com/office/powerpoint/2010/main" val="3645255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a:solidFill>
                  <a:srgbClr val="333333"/>
                </a:solidFill>
                <a:effectLst/>
                <a:latin typeface="+mn-lt"/>
              </a:rPr>
              <a:t>FN understreker særlig at:</a:t>
            </a:r>
            <a:endParaRPr lang="nb-NO" sz="1200" b="0" i="0">
              <a:solidFill>
                <a:srgbClr val="333333"/>
              </a:solidFill>
              <a:effectLst/>
              <a:latin typeface="+mn-lt"/>
              <a:cs typeface="Calibri"/>
            </a:endParaRPr>
          </a:p>
          <a:p>
            <a:pPr marL="285750" indent="-285750">
              <a:buFont typeface="Calibri"/>
              <a:buChar char="-"/>
              <a:defRPr/>
            </a:pPr>
            <a:r>
              <a:rPr lang="nb-NO" sz="1200">
                <a:latin typeface="+mn-lt"/>
              </a:rPr>
              <a:t>Alle mennesker har evne til læring</a:t>
            </a:r>
            <a:r>
              <a:rPr lang="nb-NO"/>
              <a:t> og har rett på samme kvalitet på undervisningen uavhengig funksjonshemming. </a:t>
            </a:r>
            <a:endParaRPr lang="nb-NO" b="1">
              <a:solidFill>
                <a:srgbClr val="333333"/>
              </a:solidFill>
            </a:endParaRPr>
          </a:p>
          <a:p>
            <a:pPr marL="285750" indent="-285750">
              <a:buFont typeface="Calibri"/>
              <a:buChar char="-"/>
              <a:defRPr/>
            </a:pPr>
            <a:r>
              <a:rPr lang="nb-NO" sz="1200" b="1" i="0">
                <a:solidFill>
                  <a:srgbClr val="333333"/>
                </a:solidFill>
                <a:effectLst/>
                <a:latin typeface="+mn-lt"/>
              </a:rPr>
              <a:t>Skoleledelsen </a:t>
            </a:r>
            <a:r>
              <a:rPr lang="nb-NO" sz="1200" b="0" i="0">
                <a:solidFill>
                  <a:srgbClr val="333333"/>
                </a:solidFill>
                <a:effectLst/>
                <a:latin typeface="+mn-lt"/>
              </a:rPr>
              <a:t>har et særlig ansvar for å sikre en inkluderende skole. Skoleledelsen må jobbe for å sikre tilgjengelige skolebygg, at de ansetter lærere med kompetanse på mangfold, at skolen har de nødvendige spesialpedagogiske ressurser, at lærerne er faglig kompetente på å undervise en mangfoldig elevgruppe og får kurs og videreutdanning, at klassestørrelse og organiseringen av skoledagen ivaretar mangfoldet, at læremidler og planer for målrettet undervisning, for alle elever, er på plass.</a:t>
            </a:r>
            <a:r>
              <a:rPr lang="nb-NO">
                <a:solidFill>
                  <a:srgbClr val="333333"/>
                </a:solidFill>
              </a:rPr>
              <a:t> </a:t>
            </a:r>
            <a:endParaRPr lang="en-NO">
              <a:cs typeface="Calibri"/>
            </a:endParaRPr>
          </a:p>
          <a:p>
            <a:pPr marL="285750" indent="-285750">
              <a:buFont typeface="Calibri"/>
              <a:buChar char="-"/>
              <a:defRPr/>
            </a:pPr>
            <a:r>
              <a:rPr lang="nb-NO" sz="1200">
                <a:latin typeface="+mn-lt"/>
                <a:cs typeface="Calibri"/>
              </a:rPr>
              <a:t>FN understreker at </a:t>
            </a:r>
            <a:r>
              <a:rPr lang="nb-NO" sz="1200" b="1">
                <a:latin typeface="+mn-lt"/>
                <a:cs typeface="Calibri"/>
              </a:rPr>
              <a:t>barnets beste </a:t>
            </a:r>
            <a:r>
              <a:rPr lang="nb-NO" sz="1200">
                <a:latin typeface="+mn-lt"/>
                <a:cs typeface="Calibri"/>
              </a:rPr>
              <a:t>skal være et grunnleggende hensyn. Hensynet til foreldre og andre (lærere, tjenesteytere) er underordnet.</a:t>
            </a:r>
            <a:r>
              <a:rPr lang="nb-NO">
                <a:cs typeface="Calibri"/>
              </a:rPr>
              <a:t> </a:t>
            </a:r>
            <a:endParaRPr lang="en-NO" sz="120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endParaRPr lang="en-GB">
              <a:cs typeface="Calibri" panose="020F0502020204030204"/>
            </a:endParaRPr>
          </a:p>
          <a:p>
            <a:pPr>
              <a:defRPr/>
            </a:pPr>
            <a:r>
              <a:rPr lang="en-GB">
                <a:cs typeface="Calibri" panose="020F0502020204030204"/>
              </a:rPr>
              <a:t>Derfor er det viktig at Norge sørger for:</a:t>
            </a:r>
          </a:p>
          <a:p>
            <a:pPr marL="285750" indent="-285750">
              <a:lnSpc>
                <a:spcPct val="107000"/>
              </a:lnSpc>
              <a:spcAft>
                <a:spcPts val="800"/>
              </a:spcAft>
              <a:buFont typeface="Arial,Sans-Serif"/>
              <a:buChar char="•"/>
              <a:defRPr/>
            </a:pPr>
            <a:r>
              <a:rPr lang="nb-NO"/>
              <a:t>Sikre en </a:t>
            </a:r>
            <a:r>
              <a:rPr lang="nb-NO" b="1"/>
              <a:t>inkluderende</a:t>
            </a:r>
            <a:r>
              <a:rPr lang="nb-NO"/>
              <a:t> skole på alle nivåer og en utdanning av samme </a:t>
            </a:r>
            <a:r>
              <a:rPr lang="nb-NO" b="1"/>
              <a:t>kvalitet </a:t>
            </a:r>
            <a:r>
              <a:rPr lang="nb-NO"/>
              <a:t>for alle elever. </a:t>
            </a:r>
            <a:endParaRPr lang="en-US"/>
          </a:p>
          <a:p>
            <a:pPr marL="285750" indent="-285750">
              <a:lnSpc>
                <a:spcPct val="107000"/>
              </a:lnSpc>
              <a:spcAft>
                <a:spcPts val="800"/>
              </a:spcAft>
              <a:buFont typeface="Arial,Sans-Serif"/>
              <a:buChar char="•"/>
              <a:defRPr/>
            </a:pPr>
            <a:r>
              <a:rPr lang="nb-NO" b="1"/>
              <a:t>Fjerne </a:t>
            </a:r>
            <a:r>
              <a:rPr lang="nb-NO"/>
              <a:t>funksjonshemmende barrierer i skolen. Barrierene kan være av fysisk, organisatorisk, kulturell, sosial eller administrativ art, i tillegg til mangel på mangfoldskompetanse, negative holdninger eller lave forventninger. </a:t>
            </a:r>
          </a:p>
          <a:p>
            <a:pPr marL="285750" indent="-285750">
              <a:lnSpc>
                <a:spcPct val="107000"/>
              </a:lnSpc>
              <a:spcAft>
                <a:spcPts val="800"/>
              </a:spcAft>
              <a:buFont typeface="Arial,Sans-Serif"/>
              <a:buChar char="•"/>
              <a:defRPr/>
            </a:pPr>
            <a:r>
              <a:rPr lang="nb-NO"/>
              <a:t>Sikre at alle elever får </a:t>
            </a:r>
            <a:r>
              <a:rPr lang="nb-NO" b="1"/>
              <a:t>individuell oppfølging</a:t>
            </a:r>
            <a:r>
              <a:rPr lang="nb-NO"/>
              <a:t> og </a:t>
            </a:r>
            <a:r>
              <a:rPr lang="nb-NO" b="1"/>
              <a:t>nødvendig støtte</a:t>
            </a:r>
            <a:r>
              <a:rPr lang="nb-NO"/>
              <a:t>, </a:t>
            </a:r>
            <a:r>
              <a:rPr lang="nb-NO" b="1"/>
              <a:t>tilrettelegging </a:t>
            </a:r>
            <a:r>
              <a:rPr lang="nb-NO"/>
              <a:t>og </a:t>
            </a:r>
            <a:r>
              <a:rPr lang="nb-NO" b="1"/>
              <a:t>hjelpemidler </a:t>
            </a:r>
            <a:r>
              <a:rPr lang="nb-NO"/>
              <a:t>for fullt læringsutbytte, som for eksempel opplæring i punktskrift, ASK og tegnspråk for å sikre likestilt deltakelse i skolen</a:t>
            </a:r>
            <a:endParaRPr lang="en-GB"/>
          </a:p>
          <a:p>
            <a:pPr marL="171450" indent="-171450">
              <a:buFont typeface="Calibri"/>
              <a:buChar char="-"/>
              <a:defRPr/>
            </a:pPr>
            <a:endParaRPr lang="en-GB">
              <a:cs typeface="Calibri" panose="020F0502020204030204"/>
            </a:endParaRPr>
          </a:p>
        </p:txBody>
      </p:sp>
      <p:sp>
        <p:nvSpPr>
          <p:cNvPr id="4" name="Slide Number Placeholder 3"/>
          <p:cNvSpPr>
            <a:spLocks noGrp="1"/>
          </p:cNvSpPr>
          <p:nvPr>
            <p:ph type="sldNum" sz="quarter" idx="5"/>
          </p:nvPr>
        </p:nvSpPr>
        <p:spPr/>
        <p:txBody>
          <a:bodyPr/>
          <a:lstStyle/>
          <a:p>
            <a:fld id="{553D1F63-2216-1B46-A6B3-F2107BA75273}" type="slidenum">
              <a:rPr lang="nb-NO" smtClean="0"/>
              <a:t>33</a:t>
            </a:fld>
            <a:endParaRPr lang="nb-NO"/>
          </a:p>
        </p:txBody>
      </p:sp>
    </p:spTree>
    <p:extLst>
      <p:ext uri="{BB962C8B-B14F-4D97-AF65-F5344CB8AC3E}">
        <p14:creationId xmlns:p14="http://schemas.microsoft.com/office/powerpoint/2010/main" val="444364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Unge funksjonshemmede gjennomførte i 2021 en undersøkelse om status på universelt utformede skoler. </a:t>
            </a:r>
            <a:r>
              <a:rPr lang="nb-NO" dirty="0"/>
              <a:t>535 skoler og 190 FAU-representanter har svart på undersøkelsen. I tillegg ble det gjennomført skolebesøk med intervjuer. Undersøkelsen </a:t>
            </a:r>
            <a:r>
              <a:rPr lang="nb-NO" dirty="0">
                <a:cs typeface="Calibri"/>
              </a:rPr>
              <a:t>viste at 65 % de deltakende skolene ikke var universelt utformet. </a:t>
            </a:r>
            <a:endParaRPr lang="nb-NO" dirty="0"/>
          </a:p>
          <a:p>
            <a:pPr algn="r"/>
            <a:endParaRPr lang="nb-NO" dirty="0">
              <a:cs typeface="Calibri"/>
            </a:endParaRPr>
          </a:p>
          <a:p>
            <a:pPr algn="l">
              <a:spcAft>
                <a:spcPts val="600"/>
              </a:spcAft>
            </a:pPr>
            <a:r>
              <a:rPr lang="nb-NO" dirty="0">
                <a:cs typeface="Calibri"/>
              </a:rPr>
              <a:t>Skolen er en arena for samfunnsdeltakelse og aktivitet for barn og voksne - både for lek, ulike arrangementer og som valglokaler. </a:t>
            </a:r>
            <a:endParaRPr lang="nb-NO" dirty="0">
              <a:ea typeface="Calibri"/>
              <a:cs typeface="Calibri"/>
            </a:endParaRPr>
          </a:p>
          <a:p>
            <a:pPr>
              <a:spcAft>
                <a:spcPts val="600"/>
              </a:spcAft>
            </a:pPr>
            <a:br>
              <a:rPr lang="nb-NO" dirty="0">
                <a:cs typeface="+mn-lt"/>
              </a:rPr>
            </a:br>
            <a:r>
              <a:rPr lang="nb-NO" dirty="0">
                <a:cs typeface="Calibri"/>
              </a:rPr>
              <a:t>Manglende universell utforming er en barriere for samfunnsdeltakelse og likestilling for personer med funksjonsnedsettelse. </a:t>
            </a:r>
          </a:p>
          <a:p>
            <a:endParaRPr lang="nb-NO" dirty="0">
              <a:cs typeface="Calibri"/>
            </a:endParaRPr>
          </a:p>
          <a:p>
            <a:r>
              <a:rPr lang="nb-NO" dirty="0">
                <a:ea typeface="Calibri"/>
                <a:cs typeface="Calibri"/>
              </a:rPr>
              <a:t>I tillegg blir ikke nærskolen et reelt valg for alle barn. </a:t>
            </a:r>
          </a:p>
        </p:txBody>
      </p:sp>
      <p:sp>
        <p:nvSpPr>
          <p:cNvPr id="4" name="Plassholder for lysbildenummer 3"/>
          <p:cNvSpPr>
            <a:spLocks noGrp="1"/>
          </p:cNvSpPr>
          <p:nvPr>
            <p:ph type="sldNum" sz="quarter" idx="5"/>
          </p:nvPr>
        </p:nvSpPr>
        <p:spPr/>
        <p:txBody>
          <a:bodyPr/>
          <a:lstStyle/>
          <a:p>
            <a:fld id="{553D1F63-2216-1B46-A6B3-F2107BA75273}" type="slidenum">
              <a:rPr lang="nb-NO" smtClean="0"/>
              <a:t>34</a:t>
            </a:fld>
            <a:endParaRPr lang="nb-NO"/>
          </a:p>
        </p:txBody>
      </p:sp>
    </p:spTree>
    <p:extLst>
      <p:ext uri="{BB962C8B-B14F-4D97-AF65-F5344CB8AC3E}">
        <p14:creationId xmlns:p14="http://schemas.microsoft.com/office/powerpoint/2010/main" val="3784223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dirty="0"/>
          </a:p>
          <a:p>
            <a:r>
              <a:rPr lang="nb-NO" dirty="0"/>
              <a:t>Elever som ikke har eller som ikke kan få tilfredsstillende utbytte av det ordinære opplæringstilbudet, har rett til spesialundervisning. </a:t>
            </a:r>
            <a:r>
              <a:rPr lang="nb-NO" b="0" i="0" dirty="0">
                <a:solidFill>
                  <a:srgbClr val="1A1A1A"/>
                </a:solidFill>
                <a:effectLst/>
                <a:latin typeface="ars_maquette_web_one"/>
              </a:rPr>
              <a:t>I motsetning til en inkluderende skole der den generelle undervisningen tar høyde for mangfoldet, handler individuell tilrettelegging om å imøtekomme behovene til en bestemt elev.</a:t>
            </a:r>
          </a:p>
          <a:p>
            <a:pPr marL="0" indent="0">
              <a:buFont typeface="Arial"/>
              <a:buNone/>
            </a:pPr>
            <a:endParaRPr lang="nb-NO" dirty="0">
              <a:cs typeface="Calibri"/>
            </a:endParaRPr>
          </a:p>
          <a:p>
            <a:r>
              <a:rPr lang="nb-NO" b="0" dirty="0"/>
              <a:t>Mange barn og unge med spesialundervisning, får segregert undervisning i egne grupper eller alene med for dårlig kvalitet. </a:t>
            </a:r>
            <a:r>
              <a:rPr lang="nb-NO" b="0" dirty="0">
                <a:ea typeface="+mn-lt"/>
                <a:cs typeface="+mn-lt"/>
              </a:rPr>
              <a:t>Annethvert barn som får spesialundervisning får det av ufaglærte eller av personer med tilstrekkelig kompetanse. </a:t>
            </a:r>
            <a:r>
              <a:rPr lang="nb-NO" b="0" i="0" dirty="0">
                <a:solidFill>
                  <a:srgbClr val="1A1A1A"/>
                </a:solidFill>
                <a:effectLst/>
                <a:latin typeface="ars_maquette_web_one"/>
              </a:rPr>
              <a:t>En sentral retningslinje når det gjelder spesialundervisning, er likeverdsprinsippet. Dette prinsippet innebærer at elever med rett til </a:t>
            </a:r>
            <a:endParaRPr lang="nb-NO" dirty="0">
              <a:solidFill>
                <a:srgbClr val="000000"/>
              </a:solidFill>
              <a:latin typeface="Calibri" panose="020F0502020204030204"/>
              <a:cs typeface="Calibri" panose="020F0502020204030204"/>
            </a:endParaRPr>
          </a:p>
          <a:p>
            <a:r>
              <a:rPr lang="nb-NO" b="0" i="0" dirty="0">
                <a:solidFill>
                  <a:srgbClr val="1A1A1A"/>
                </a:solidFill>
                <a:effectLst/>
                <a:latin typeface="ars_maquette_web_one"/>
              </a:rPr>
              <a:t>spesialundervisning skal ha et opplæringstilbud som er likeverdig med tilbudet andre elever får.</a:t>
            </a:r>
            <a:endParaRPr lang="nb-NO" b="0" dirty="0">
              <a:ea typeface="+mn-lt"/>
              <a:cs typeface="+mn-lt"/>
            </a:endParaRPr>
          </a:p>
          <a:p>
            <a:endParaRPr lang="nb-NO" b="0" dirty="0">
              <a:ea typeface="+mn-lt"/>
              <a:cs typeface="+mn-lt"/>
            </a:endParaRPr>
          </a:p>
          <a:p>
            <a:r>
              <a:rPr lang="nb-NO" b="0" dirty="0">
                <a:ea typeface="+mn-lt"/>
                <a:cs typeface="+mn-lt"/>
              </a:rPr>
              <a:t>(Barneombudet 2017)</a:t>
            </a:r>
            <a:endParaRPr lang="nb-NO" b="0" dirty="0">
              <a:cs typeface="Calibri"/>
            </a:endParaRPr>
          </a:p>
          <a:p>
            <a:endParaRPr lang="nb-NO" dirty="0">
              <a:cs typeface="Calibri"/>
            </a:endParaRPr>
          </a:p>
          <a:p>
            <a:r>
              <a:rPr lang="nb-NO" dirty="0">
                <a:cs typeface="Calibri"/>
              </a:rPr>
              <a:t>For mer informasjon om spesialundervisning og en inkluderende skole kan dere lese "Et inkluderende fellesskap for barn og unge" fra </a:t>
            </a:r>
            <a:r>
              <a:rPr lang="nb-NO" dirty="0" err="1">
                <a:cs typeface="Calibri"/>
              </a:rPr>
              <a:t>Nordahlutvalget</a:t>
            </a:r>
            <a:r>
              <a:rPr lang="nb-NO" dirty="0">
                <a:cs typeface="Calibri"/>
              </a:rPr>
              <a:t> (2018) - følg lenke her: </a:t>
            </a:r>
            <a:r>
              <a:rPr lang="nb-NO" dirty="0">
                <a:hlinkClick r:id="rId3"/>
              </a:rPr>
              <a:t>https://www.regjeringen.no/no/dokumenter/inkluderende-fellesskap-for-barn-og-unge/id2612225/</a:t>
            </a:r>
            <a:r>
              <a:rPr lang="nb-NO" dirty="0"/>
              <a:t> </a:t>
            </a:r>
            <a:endParaRPr lang="nb-NO" dirty="0">
              <a:cs typeface="Calibri"/>
            </a:endParaRPr>
          </a:p>
          <a:p>
            <a:endParaRPr lang="nb-NO" dirty="0">
              <a:cs typeface="Calibri"/>
            </a:endParaRPr>
          </a:p>
          <a:p>
            <a:r>
              <a:rPr lang="nb-NO" dirty="0">
                <a:cs typeface="Calibri"/>
              </a:rPr>
              <a:t>I Barneombudets rapport (2017) "Uten mål og mening" kan dere lese mer om elevers egne erfaringer om spesialundervisning i grunnskolen. Rapporten finner du ved å</a:t>
            </a:r>
            <a:r>
              <a:rPr lang="nb-NO" dirty="0"/>
              <a:t> klikke deg inn på følgende link: </a:t>
            </a:r>
            <a:r>
              <a:rPr lang="nb-NO" dirty="0">
                <a:hlinkClick r:id="rId4"/>
              </a:rPr>
              <a:t>https://www.barneombudet.no/vart-arbeid/publikasjoner/uten-mal-og-mening-om-spesialundervisning-i-norsk-skole</a:t>
            </a:r>
            <a:r>
              <a:rPr lang="nb-NO" dirty="0"/>
              <a:t> </a:t>
            </a:r>
            <a:endParaRPr lang="nb-NO" dirty="0">
              <a:cs typeface="Calibri"/>
            </a:endParaRPr>
          </a:p>
          <a:p>
            <a:endParaRPr lang="nb-NO" dirty="0">
              <a:cs typeface="Calibri"/>
            </a:endParaRPr>
          </a:p>
          <a:p>
            <a:endParaRPr lang="nb-NO" dirty="0">
              <a:cs typeface="Calibri"/>
            </a:endParaRPr>
          </a:p>
          <a:p>
            <a:endParaRPr lang="nb-NO" dirty="0">
              <a:cs typeface="Calibri"/>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35</a:t>
            </a:fld>
            <a:endParaRPr lang="nb-NO"/>
          </a:p>
        </p:txBody>
      </p:sp>
    </p:spTree>
    <p:extLst>
      <p:ext uri="{BB962C8B-B14F-4D97-AF65-F5344CB8AC3E}">
        <p14:creationId xmlns:p14="http://schemas.microsoft.com/office/powerpoint/2010/main" val="1733769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CRPD-komiteen har vurdert oppnåelsen av CRPD artikkel  24 om retten til utdanning i Norge, og viser elementer vi som ansatte i kommunene bør ta med oss i vårt arbeid med konvensjonen og i møte med elever med funksjonsnedsettelse. Komiteen peker blant annet på at det elever opplever å bli ansvarliggjort for funksjonshemminger som oppstår i møtet med skolen, og at elever blir møtt med fordommer og lave forventninger til læring.</a:t>
            </a:r>
            <a:r>
              <a:rPr lang="nb-NO" dirty="0">
                <a:cs typeface="Calibri" panose="020F0502020204030204"/>
              </a:rPr>
              <a:t> De peker også på at l</a:t>
            </a:r>
            <a:r>
              <a:rPr lang="nb-NO" dirty="0"/>
              <a:t>ærere har i tilfeller for dårlig kompetanse om å undervise hele mangfoldet av elever. Noen eksempler på tiltak som kan innføres for å gjøre skolene mer inkluderende, er å jobbe med universell utforming av lokaler, uteområder og læremidler. Skolen bør jobbe </a:t>
            </a:r>
            <a:r>
              <a:rPr lang="nb-NO" dirty="0">
                <a:solidFill>
                  <a:schemeClr val="tx1"/>
                </a:solidFill>
                <a:latin typeface="Calibri"/>
                <a:cs typeface="Arial"/>
              </a:rPr>
              <a:t>mot fordommer og </a:t>
            </a:r>
            <a:r>
              <a:rPr lang="nb-NO" dirty="0">
                <a:solidFill>
                  <a:schemeClr val="tx1"/>
                </a:solidFill>
                <a:cs typeface="Arial"/>
              </a:rPr>
              <a:t>lave forventninger til læring for personer med funksjonsnedsettelse. Elevene skal ikke holdes ansvarlig for funksjonshemminger som oppstår i møtet med skolen. </a:t>
            </a:r>
            <a:r>
              <a:rPr lang="nb-NO" dirty="0"/>
              <a:t>Alle lærere og annet personale bør få nødvendig teoretisk og praktisk opplæring til å tilegne seg de kjerneverdier og den kompetanse som kreves for å kunne legge til rette for inkluderende læringsmiljøer. Man bør tilpasse den ordinære undervisningen slik at den blir mer inkluderende, i tillegg til </a:t>
            </a:r>
            <a:r>
              <a:rPr lang="nb-NO" dirty="0">
                <a:solidFill>
                  <a:schemeClr val="tx1"/>
                </a:solidFill>
                <a:cs typeface="Arial"/>
              </a:rPr>
              <a:t>at det er mulighet for individuell assistanse og tilrettelegging ved behov.</a:t>
            </a:r>
          </a:p>
          <a:p>
            <a:endParaRPr lang="nb-NO" dirty="0">
              <a:solidFill>
                <a:srgbClr val="1A1A1A"/>
              </a:solidFill>
              <a:latin typeface="ars_maquette_web_one"/>
            </a:endParaRPr>
          </a:p>
          <a:p>
            <a:r>
              <a:rPr lang="nb-NO" dirty="0"/>
              <a:t> </a:t>
            </a:r>
            <a:endParaRPr lang="nb-NO" dirty="0">
              <a:cs typeface="Calibri" panose="020F0502020204030204"/>
            </a:endParaRPr>
          </a:p>
          <a:p>
            <a:r>
              <a:rPr lang="nb-NO" dirty="0"/>
              <a:t> </a:t>
            </a:r>
            <a:endParaRPr lang="nb-NO" dirty="0">
              <a:cs typeface="Calibri" panose="020F0502020204030204"/>
            </a:endParaRPr>
          </a:p>
          <a:p>
            <a:pPr marL="0" indent="0">
              <a:buNone/>
            </a:pPr>
            <a:endParaRPr lang="nb-NO" dirty="0">
              <a:cs typeface="Calibri" panose="020F0502020204030204"/>
            </a:endParaRPr>
          </a:p>
        </p:txBody>
      </p:sp>
      <p:sp>
        <p:nvSpPr>
          <p:cNvPr id="4" name="Plassholder for lysbildenummer 3"/>
          <p:cNvSpPr>
            <a:spLocks noGrp="1"/>
          </p:cNvSpPr>
          <p:nvPr>
            <p:ph type="sldNum" sz="quarter" idx="5"/>
          </p:nvPr>
        </p:nvSpPr>
        <p:spPr/>
        <p:txBody>
          <a:bodyPr/>
          <a:lstStyle/>
          <a:p>
            <a:fld id="{553D1F63-2216-1B46-A6B3-F2107BA75273}" type="slidenum">
              <a:rPr lang="nb-NO" smtClean="0"/>
              <a:t>36</a:t>
            </a:fld>
            <a:endParaRPr lang="nb-NO"/>
          </a:p>
        </p:txBody>
      </p:sp>
    </p:spTree>
    <p:extLst>
      <p:ext uri="{BB962C8B-B14F-4D97-AF65-F5344CB8AC3E}">
        <p14:creationId xmlns:p14="http://schemas.microsoft.com/office/powerpoint/2010/main" val="524999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delen kan du bruke dersom du ønsker å jobbe med casene sammen med deltakerne. Casene er tilgjengelige på www.bufdir.no/CRPD. Her finner du de både i PDF-format og lenker til filmer med case-oppgaver.</a:t>
            </a:r>
          </a:p>
        </p:txBody>
      </p:sp>
      <p:sp>
        <p:nvSpPr>
          <p:cNvPr id="4" name="Plassholder for lysbildenummer 3"/>
          <p:cNvSpPr>
            <a:spLocks noGrp="1"/>
          </p:cNvSpPr>
          <p:nvPr>
            <p:ph type="sldNum" sz="quarter" idx="5"/>
          </p:nvPr>
        </p:nvSpPr>
        <p:spPr/>
        <p:txBody>
          <a:bodyPr/>
          <a:lstStyle/>
          <a:p>
            <a:fld id="{553D1F63-2216-1B46-A6B3-F2107BA75273}" type="slidenum">
              <a:rPr lang="nb-NO" smtClean="0"/>
              <a:t>37</a:t>
            </a:fld>
            <a:endParaRPr lang="nb-NO"/>
          </a:p>
        </p:txBody>
      </p:sp>
    </p:spTree>
    <p:extLst>
      <p:ext uri="{BB962C8B-B14F-4D97-AF65-F5344CB8AC3E}">
        <p14:creationId xmlns:p14="http://schemas.microsoft.com/office/powerpoint/2010/main" val="322214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53D1F63-2216-1B46-A6B3-F2107BA75273}" type="slidenum">
              <a:rPr lang="nb-NO" smtClean="0"/>
              <a:t>38</a:t>
            </a:fld>
            <a:endParaRPr lang="nb-NO"/>
          </a:p>
        </p:txBody>
      </p:sp>
    </p:spTree>
    <p:extLst>
      <p:ext uri="{BB962C8B-B14F-4D97-AF65-F5344CB8AC3E}">
        <p14:creationId xmlns:p14="http://schemas.microsoft.com/office/powerpoint/2010/main" val="993922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39</a:t>
            </a:fld>
            <a:endParaRPr lang="nb-NO"/>
          </a:p>
        </p:txBody>
      </p:sp>
    </p:spTree>
    <p:extLst>
      <p:ext uri="{BB962C8B-B14F-4D97-AF65-F5344CB8AC3E}">
        <p14:creationId xmlns:p14="http://schemas.microsoft.com/office/powerpoint/2010/main" val="63107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skal nå høre mer om </a:t>
            </a:r>
            <a:r>
              <a:rPr lang="nb-NO" sz="1200" b="0"/>
              <a:t>FN-konvensjonen om rettighetene til mennesker med nedsatt funksjonsevne (CRPD). Kunnskap om CRPD er viktig, både for å ivareta menneskerettighetene til personer med funksjonsnedsettelse i kommunen, og som et verktøy for å skape bedre tjenester. Hvorfor skal vi lære mer om det?</a:t>
            </a:r>
            <a:endParaRPr lang="nb-NO"/>
          </a:p>
        </p:txBody>
      </p:sp>
      <p:sp>
        <p:nvSpPr>
          <p:cNvPr id="4" name="Plassholder for lysbildenummer 3"/>
          <p:cNvSpPr>
            <a:spLocks noGrp="1"/>
          </p:cNvSpPr>
          <p:nvPr>
            <p:ph type="sldNum" sz="quarter" idx="5"/>
          </p:nvPr>
        </p:nvSpPr>
        <p:spPr/>
        <p:txBody>
          <a:bodyPr/>
          <a:lstStyle/>
          <a:p>
            <a:fld id="{553D1F63-2216-1B46-A6B3-F2107BA75273}" type="slidenum">
              <a:rPr lang="nb-NO" smtClean="0"/>
              <a:t>4</a:t>
            </a:fld>
            <a:endParaRPr lang="nb-NO"/>
          </a:p>
        </p:txBody>
      </p:sp>
    </p:spTree>
    <p:extLst>
      <p:ext uri="{BB962C8B-B14F-4D97-AF65-F5344CB8AC3E}">
        <p14:creationId xmlns:p14="http://schemas.microsoft.com/office/powerpoint/2010/main" val="3196213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81E3E-7E1B-16AF-741B-10CC6EDBC99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7841F81-DC52-38DB-08E1-D4BB3942110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3176D11-E616-633D-5045-46EAA10F3B44}"/>
              </a:ext>
            </a:extLst>
          </p:cNvPr>
          <p:cNvSpPr>
            <a:spLocks noGrp="1"/>
          </p:cNvSpPr>
          <p:nvPr>
            <p:ph type="body" idx="1"/>
          </p:nvPr>
        </p:nvSpPr>
        <p:spPr/>
        <p:txBody>
          <a:bodyPr/>
          <a:lstStyle/>
          <a:p>
            <a:r>
              <a:rPr lang="nb-NO" dirty="0">
                <a:cs typeface="Calibri"/>
              </a:rPr>
              <a:t>Nå har dere fått en grunnpresentasjon om CRPD – og dere er klare til å ta med dere denne kunnskapen ut i oppgavene deres og bruke de i praksis. Denne presentasjonen gir også grunnlag for å lære ytterligere om CRPD gjennomgående i arbeidsoppgavene og arbeidshverdagen. Her finner du også lenker til læringsressurser som case-oppgaver, kommunikasjonsguide og flere filmer </a:t>
            </a:r>
            <a:r>
              <a:rPr lang="nb-NO">
                <a:cs typeface="Calibri"/>
              </a:rPr>
              <a:t>om CRPD.</a:t>
            </a:r>
            <a:endParaRPr lang="nb-NO"/>
          </a:p>
        </p:txBody>
      </p:sp>
      <p:sp>
        <p:nvSpPr>
          <p:cNvPr id="4" name="Plassholder for lysbildenummer 3">
            <a:extLst>
              <a:ext uri="{FF2B5EF4-FFF2-40B4-BE49-F238E27FC236}">
                <a16:creationId xmlns:a16="http://schemas.microsoft.com/office/drawing/2014/main" id="{863C1CBA-2666-B634-3895-4B080DFD5CAE}"/>
              </a:ext>
            </a:extLst>
          </p:cNvPr>
          <p:cNvSpPr>
            <a:spLocks noGrp="1"/>
          </p:cNvSpPr>
          <p:nvPr>
            <p:ph type="sldNum" sz="quarter" idx="5"/>
          </p:nvPr>
        </p:nvSpPr>
        <p:spPr/>
        <p:txBody>
          <a:bodyPr/>
          <a:lstStyle/>
          <a:p>
            <a:fld id="{553D1F63-2216-1B46-A6B3-F2107BA75273}" type="slidenum">
              <a:rPr lang="nb-NO" smtClean="0"/>
              <a:t>40</a:t>
            </a:fld>
            <a:endParaRPr lang="nb-NO"/>
          </a:p>
        </p:txBody>
      </p:sp>
    </p:spTree>
    <p:extLst>
      <p:ext uri="{BB962C8B-B14F-4D97-AF65-F5344CB8AC3E}">
        <p14:creationId xmlns:p14="http://schemas.microsoft.com/office/powerpoint/2010/main" val="344450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a:solidFill>
                  <a:schemeClr val="tx1"/>
                </a:solidFill>
              </a:rPr>
              <a:t>Regjeringen vil at kommunene skal få mer bevissthet og kompetanse om CRPD slik at de følger konvensjonen i sitt arbeid. Dette er viktig for at mennesker med funksjonsnedsettelse skal bli få oppfylt sine menneskerettigheter og bli mer likestilte i sin kommune. Dette fremkommer blant annet i strategien «Et samfunn for alle- </a:t>
            </a:r>
            <a:r>
              <a:rPr lang="nb-NO"/>
              <a:t>Regjeringens strategi for likestilling av mennesker med funksjonsnedsettelse for perioden 2020–2030». </a:t>
            </a:r>
          </a:p>
        </p:txBody>
      </p:sp>
      <p:sp>
        <p:nvSpPr>
          <p:cNvPr id="4" name="Plassholder for lysbildenummer 3"/>
          <p:cNvSpPr>
            <a:spLocks noGrp="1"/>
          </p:cNvSpPr>
          <p:nvPr>
            <p:ph type="sldNum" sz="quarter" idx="5"/>
          </p:nvPr>
        </p:nvSpPr>
        <p:spPr/>
        <p:txBody>
          <a:bodyPr/>
          <a:lstStyle/>
          <a:p>
            <a:fld id="{553D1F63-2216-1B46-A6B3-F2107BA75273}" type="slidenum">
              <a:rPr lang="nb-NO" smtClean="0"/>
              <a:t>5</a:t>
            </a:fld>
            <a:endParaRPr lang="nb-NO"/>
          </a:p>
        </p:txBody>
      </p:sp>
    </p:spTree>
    <p:extLst>
      <p:ext uri="{BB962C8B-B14F-4D97-AF65-F5344CB8AC3E}">
        <p14:creationId xmlns:p14="http://schemas.microsoft.com/office/powerpoint/2010/main" val="206840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b-NO" sz="1200" b="0" i="0">
                <a:solidFill>
                  <a:srgbClr val="000000"/>
                </a:solidFill>
                <a:effectLst/>
                <a:latin typeface="+mn-lt"/>
              </a:rPr>
              <a:t>Alle offentlige myndigheter, inkludert kommunene, er forpliktet til å ivareta rettighetene i konvensjonen. For å kunne gjøre dette på en god måte, er det behov for opplæring i konvensjonen. Selv om personer med funksjonsnedsettelse formelt sett har hatt de samme menneskerettighetene som andre, er det store utfordringer med å sikre like rettigheter i praksis. Noe av årsakene til dette er manglende kunnskap, holdninger og forståelse av hva like rettigheter innebærer for personer med funksjonsnedsettelse. Spørsmål knyttet til personer med funksjonsnedsettelses livssituasjon og rettigheter har og blir ofte blitt forstått i et helseperspektiv, snarere enn som et likestillingsspørsmål. Manglende kunnskap bidrar til de menneskerettslige utfordringene personer med funksjonsnedsettelse møter i dag</a:t>
            </a:r>
            <a:r>
              <a:rPr lang="nb-NO">
                <a:solidFill>
                  <a:srgbClr val="000000"/>
                </a:solidFill>
              </a:rPr>
              <a:t> og skaper sakte framdrift. </a:t>
            </a:r>
            <a:endParaRPr lang="nb-NO" sz="1200" b="0" i="0">
              <a:solidFill>
                <a:srgbClr val="000000"/>
              </a:solidFill>
              <a:effectLst/>
              <a:latin typeface="+mn-lt"/>
            </a:endParaRPr>
          </a:p>
          <a:p>
            <a:endParaRPr lang="nb-NO">
              <a:solidFill>
                <a:srgbClr val="000000"/>
              </a:solidFill>
            </a:endParaRPr>
          </a:p>
          <a:p>
            <a:pPr fontAlgn="base"/>
            <a:r>
              <a:rPr lang="nb-NO" sz="1200" b="0" i="0">
                <a:solidFill>
                  <a:srgbClr val="000000"/>
                </a:solidFill>
                <a:effectLst/>
                <a:latin typeface="+mn-lt"/>
              </a:rPr>
              <a:t>I Norge skal vi ha et reelt likestilt samfunn hvor alle kan delta. CRPD utdyper hva vi er forpliktet til å gjøre for at funksjonshemmede skal få like rettigheter og skal kunne leve en likestilt tilværelse i praksis. Det er derfor svært viktig at kommunene har kunnskap om og dermed settes bedre i stand til å ivareta konvensjonens innhold og forpliktelser.</a:t>
            </a:r>
            <a:r>
              <a:rPr lang="nb-NO">
                <a:solidFill>
                  <a:srgbClr val="000000"/>
                </a:solidFill>
              </a:rPr>
              <a:t> </a:t>
            </a:r>
            <a:endParaRPr lang="nb-NO" sz="1200" b="0" i="0">
              <a:solidFill>
                <a:srgbClr val="000000"/>
              </a:solidFill>
              <a:effectLst/>
              <a:latin typeface="+mn-lt"/>
              <a:cs typeface="Calibri"/>
            </a:endParaRPr>
          </a:p>
        </p:txBody>
      </p:sp>
      <p:sp>
        <p:nvSpPr>
          <p:cNvPr id="4" name="Slide Number Placeholder 3"/>
          <p:cNvSpPr>
            <a:spLocks noGrp="1"/>
          </p:cNvSpPr>
          <p:nvPr>
            <p:ph type="sldNum" sz="quarter" idx="5"/>
          </p:nvPr>
        </p:nvSpPr>
        <p:spPr/>
        <p:txBody>
          <a:bodyPr/>
          <a:lstStyle/>
          <a:p>
            <a:fld id="{553D1F63-2216-1B46-A6B3-F2107BA75273}" type="slidenum">
              <a:rPr lang="nb-NO" smtClean="0"/>
              <a:t>6</a:t>
            </a:fld>
            <a:endParaRPr lang="nb-NO"/>
          </a:p>
        </p:txBody>
      </p:sp>
    </p:spTree>
    <p:extLst>
      <p:ext uri="{BB962C8B-B14F-4D97-AF65-F5344CB8AC3E}">
        <p14:creationId xmlns:p14="http://schemas.microsoft.com/office/powerpoint/2010/main" val="1390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Bevisstgjøring og holdningsendring er avgjørende faktorer for å få til en samfunnsendring. Her ser dere bilde av Kjell og Erik som etter over 36 år som kjærester endelig fikk lov til å gifte seg i kirken. De var det første likekjønnede paret til å gifte seg i Den norske kirke. Det hadde ikke vært mulig hvis ikke flere hadde endret holdninger, eller at en rekke personer jobbet for å gjøre likekjønnet ekteskap i kirken mulig. </a:t>
            </a:r>
          </a:p>
          <a:p>
            <a:endParaRPr lang="nb-NO">
              <a:cs typeface="Calibri"/>
            </a:endParaRPr>
          </a:p>
          <a:p>
            <a:r>
              <a:rPr lang="nb-NO">
                <a:cs typeface="Calibri"/>
              </a:rPr>
              <a:t>På samme måte som fordommer og stigmatiserende holdninger har vanskeliggjort likestilling for skeive, så foreligger det fordommer og stigmatiserende holdninger mot personer med funksjonsnedsettelse som hindrer likestilling. </a:t>
            </a:r>
          </a:p>
        </p:txBody>
      </p:sp>
      <p:sp>
        <p:nvSpPr>
          <p:cNvPr id="4" name="Plassholder for lysbildenummer 3"/>
          <p:cNvSpPr>
            <a:spLocks noGrp="1"/>
          </p:cNvSpPr>
          <p:nvPr>
            <p:ph type="sldNum" sz="quarter" idx="5"/>
          </p:nvPr>
        </p:nvSpPr>
        <p:spPr/>
        <p:txBody>
          <a:bodyPr/>
          <a:lstStyle/>
          <a:p>
            <a:fld id="{553D1F63-2216-1B46-A6B3-F2107BA75273}" type="slidenum">
              <a:rPr lang="nb-NO" smtClean="0"/>
              <a:t>7</a:t>
            </a:fld>
            <a:endParaRPr lang="nb-NO"/>
          </a:p>
        </p:txBody>
      </p:sp>
    </p:spTree>
    <p:extLst>
      <p:ext uri="{BB962C8B-B14F-4D97-AF65-F5344CB8AC3E}">
        <p14:creationId xmlns:p14="http://schemas.microsoft.com/office/powerpoint/2010/main" val="19416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Konvensjonen skal ivareta menneskerettighetene til personer med funksjonsnedsettelse. Dette inkluderer personer med en fysisk funksjonsnedsettelse, og også de med psykisk eller kognitiv funksjonsnedsettelse eller kronisk sykdom. Alle kan oppleve å få en funksjonsnedsettelse, om en er født med en funksjonsnedsettelse eller får det senere i livet – synlig eller usynlig.  </a:t>
            </a:r>
            <a:endParaRPr lang="nb-NO" b="1" dirty="0">
              <a:cs typeface="Calibri"/>
            </a:endParaRPr>
          </a:p>
          <a:p>
            <a:r>
              <a:rPr lang="nb-NO" dirty="0"/>
              <a:t> </a:t>
            </a:r>
            <a:endParaRPr lang="nb-NO" dirty="0">
              <a:cs typeface="Calibri"/>
            </a:endParaRPr>
          </a:p>
          <a:p>
            <a:r>
              <a:rPr lang="nb-NO" dirty="0"/>
              <a:t>På samme måte som kvinnekonvensjonen sier noe om hva som skal til for å sikre kvinners menneskerettigheter, og barnekonvensjonen barns rettigheter, tar CRPD sikte på å sikre reell oppfyllelse av rettighetene til personer med funksjonsnedsettelse. CRPD er viktig for at vi skal sikre at alle kan leve trygge og gode liv, og skaper et samfunn alle kan delta i.  </a:t>
            </a:r>
            <a:endParaRPr lang="nb-NO" dirty="0">
              <a:cs typeface="Calibri"/>
            </a:endParaRPr>
          </a:p>
          <a:p>
            <a:endParaRPr lang="nb-NO"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atin typeface="Calibri" panose="020F0502020204030204"/>
              <a:ea typeface="Calibri" panose="020F0502020204030204"/>
              <a:cs typeface="Calibri" panose="020F0502020204030204"/>
            </a:endParaRPr>
          </a:p>
          <a:p>
            <a:endParaRPr lang="nb-NO"/>
          </a:p>
          <a:p>
            <a:endParaRPr lang="nb-NO"/>
          </a:p>
        </p:txBody>
      </p:sp>
      <p:sp>
        <p:nvSpPr>
          <p:cNvPr id="4" name="Slide Number Placeholder 3"/>
          <p:cNvSpPr>
            <a:spLocks noGrp="1"/>
          </p:cNvSpPr>
          <p:nvPr>
            <p:ph type="sldNum" sz="quarter" idx="5"/>
          </p:nvPr>
        </p:nvSpPr>
        <p:spPr/>
        <p:txBody>
          <a:bodyPr/>
          <a:lstStyle/>
          <a:p>
            <a:fld id="{553D1F63-2216-1B46-A6B3-F2107BA75273}" type="slidenum">
              <a:rPr lang="nb-NO" smtClean="0"/>
              <a:t>8</a:t>
            </a:fld>
            <a:endParaRPr lang="nb-NO"/>
          </a:p>
        </p:txBody>
      </p:sp>
    </p:spTree>
    <p:extLst>
      <p:ext uri="{BB962C8B-B14F-4D97-AF65-F5344CB8AC3E}">
        <p14:creationId xmlns:p14="http://schemas.microsoft.com/office/powerpoint/2010/main" val="100130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1200"/>
              </a:spcBef>
              <a:defRPr/>
            </a:pPr>
            <a:r>
              <a:rPr lang="nb-NO" dirty="0"/>
              <a:t>Man kan forstå funksjonsnedsettelse på flere forskjellige måter. Tidligere har den medisinske forståelsen av funksjonsnedsettelse vært dominerende. Denne forståelse handler om at funksjonsnedsettelsen er en egenskap ved individet, og at funksjonsnedsettelsen er et individuelt problem forårsaket av skade eller sykdom. Målet blir med denne forståelsen å «fikse» funksjonsnedsettelsen. Etter hvert vokste det frem en nye forståelser av funksjonsnedsettelse som, istedenfor å se på forhold ved den enkelte, peker på at samfunnet er innrettet på en diskriminerende måte som utestenger personer med funksjonsnedsettelse. CRPD legger til grunn det vi kaller en «relasjonell forståelse» av funksjonsnedsettelse, som forstår funksjonsnedsettelse som et resultat av samspillet mellom individuelle egenskaper og barrierer i samfunnet. </a:t>
            </a:r>
            <a:endParaRPr lang="nb-NO" dirty="0">
              <a:cs typeface="Calibri" panose="020F0502020204030204"/>
            </a:endParaRPr>
          </a:p>
          <a:p>
            <a:pPr>
              <a:spcBef>
                <a:spcPts val="1200"/>
              </a:spcBef>
              <a:defRPr/>
            </a:pPr>
            <a:endParaRPr lang="nb-NO" dirty="0"/>
          </a:p>
          <a:p>
            <a:pPr>
              <a:spcBef>
                <a:spcPts val="1200"/>
              </a:spcBef>
              <a:defRPr/>
            </a:pPr>
            <a:r>
              <a:rPr lang="nb-NO" dirty="0"/>
              <a:t>Konvensjonen har et klart budskap om at funksjonsnedsettelse ikke er et medisinsk problem for den enkelte, men oppstår i møte med samfunnets strukturer og holdninger – og det skaper barrierene! </a:t>
            </a:r>
            <a:endParaRPr lang="en-US" dirty="0">
              <a:cs typeface="Calibri" panose="020F0502020204030204"/>
            </a:endParaRPr>
          </a:p>
          <a:p>
            <a:pPr marL="359410" indent="-359410">
              <a:spcBef>
                <a:spcPts val="1200"/>
              </a:spcBef>
              <a:buFont typeface="Arial"/>
              <a:buChar char="•"/>
              <a:defRPr/>
            </a:pPr>
            <a:endParaRPr lang="nb-NO" dirty="0"/>
          </a:p>
          <a:p>
            <a:pPr>
              <a:spcBef>
                <a:spcPts val="1200"/>
              </a:spcBef>
              <a:defRPr/>
            </a:pPr>
            <a:r>
              <a:rPr lang="nb-NO" dirty="0"/>
              <a:t>Derfor er det samfunnets barrierer som må brytes ned for å oppnå likestilling og inkludering.</a:t>
            </a:r>
            <a:endParaRPr lang="en-US" dirty="0">
              <a:cs typeface="Calibri" panose="020F0502020204030204"/>
            </a:endParaRPr>
          </a:p>
          <a:p>
            <a:pPr>
              <a:spcBef>
                <a:spcPts val="1200"/>
              </a:spcBef>
              <a:defRPr/>
            </a:pPr>
            <a:endParaRPr lang="en-US" dirty="0">
              <a:cs typeface="Calibri" panose="020F0502020204030204"/>
            </a:endParaRPr>
          </a:p>
          <a:p>
            <a:pPr>
              <a:spcBef>
                <a:spcPts val="1200"/>
              </a:spcBef>
              <a:defRPr/>
            </a:pPr>
            <a:r>
              <a:rPr lang="nb-NO" dirty="0">
                <a:cs typeface="Calibri" panose="020F0502020204030204"/>
              </a:rPr>
              <a:t>Eksempel: Funksjonshemmingen du opplever som rullestolbruker avhenger av hvor universelt uformet samfunnet du ferdes i er. På denne måten er funksjonshemmingen ikke en individuell egenskap, men et resultat av samfunnets utforming. Funksjonshemmingen du opplever som synshemmet vil avhenge av hvor tilgjengelig informasjonen rundt deg er for punktskrift, tekniske hjelpemidler, etc. </a:t>
            </a:r>
          </a:p>
          <a:p>
            <a:pPr marL="359410" indent="-359410">
              <a:spcBef>
                <a:spcPts val="1200"/>
              </a:spcBef>
              <a:buFont typeface="Arial"/>
              <a:buChar char="•"/>
              <a:defRPr/>
            </a:pPr>
            <a:endParaRPr lang="nb-NO" dirty="0"/>
          </a:p>
          <a:p>
            <a:pPr marL="0" marR="0" lvl="0" indent="0" algn="l" defTabSz="914400">
              <a:lnSpc>
                <a:spcPct val="100000"/>
              </a:lnSpc>
              <a:spcBef>
                <a:spcPts val="0"/>
              </a:spcBef>
              <a:spcAft>
                <a:spcPts val="0"/>
              </a:spcAft>
              <a:buClrTx/>
              <a:buSzTx/>
              <a:buFontTx/>
              <a:buNone/>
              <a:tabLst/>
              <a:defRPr/>
            </a:pPr>
            <a:endParaRPr lang="nb-NO" dirty="0">
              <a:cs typeface="Calibri"/>
            </a:endParaRPr>
          </a:p>
          <a:p>
            <a:endParaRPr lang="nb-NO" dirty="0"/>
          </a:p>
        </p:txBody>
      </p:sp>
      <p:sp>
        <p:nvSpPr>
          <p:cNvPr id="4" name="Plassholder for lysbildenummer 3"/>
          <p:cNvSpPr>
            <a:spLocks noGrp="1"/>
          </p:cNvSpPr>
          <p:nvPr>
            <p:ph type="sldNum" sz="quarter" idx="5"/>
          </p:nvPr>
        </p:nvSpPr>
        <p:spPr/>
        <p:txBody>
          <a:bodyPr/>
          <a:lstStyle/>
          <a:p>
            <a:fld id="{553D1F63-2216-1B46-A6B3-F2107BA75273}" type="slidenum">
              <a:rPr lang="nb-NO" smtClean="0"/>
              <a:t>9</a:t>
            </a:fld>
            <a:endParaRPr lang="nb-NO"/>
          </a:p>
        </p:txBody>
      </p:sp>
    </p:spTree>
    <p:extLst>
      <p:ext uri="{BB962C8B-B14F-4D97-AF65-F5344CB8AC3E}">
        <p14:creationId xmlns:p14="http://schemas.microsoft.com/office/powerpoint/2010/main" val="1696386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07D2EEFC-1359-4048-B51A-068B22B84F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1376" y="5547420"/>
            <a:ext cx="916623" cy="936000"/>
          </a:xfrm>
          <a:prstGeom prst="rect">
            <a:avLst/>
          </a:prstGeom>
        </p:spPr>
      </p:pic>
      <p:pic>
        <p:nvPicPr>
          <p:cNvPr id="8" name="Bilde 7">
            <a:extLst>
              <a:ext uri="{FF2B5EF4-FFF2-40B4-BE49-F238E27FC236}">
                <a16:creationId xmlns:a16="http://schemas.microsoft.com/office/drawing/2014/main" id="{5DFC390B-3E7B-4B40-9FBF-F48201196F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443728" cy="6858000"/>
          </a:xfrm>
          <a:prstGeom prst="rect">
            <a:avLst/>
          </a:prstGeom>
        </p:spPr>
      </p:pic>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6120765" y="1235475"/>
            <a:ext cx="5258436" cy="1846659"/>
          </a:xfrm>
        </p:spPr>
        <p:txBody>
          <a:bodyPr anchor="b">
            <a:normAutofit/>
          </a:bodyPr>
          <a:lstStyle>
            <a:lvl1pPr algn="l">
              <a:defRPr sz="4000"/>
            </a:lvl1pPr>
          </a:lstStyle>
          <a:p>
            <a:r>
              <a:rPr lang="nb-NO"/>
              <a:t>Klikk for å redigere tittelstil</a:t>
            </a:r>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6120764" y="3528220"/>
            <a:ext cx="5258428" cy="738664"/>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17" name="Plassholder for dato 16">
            <a:extLst>
              <a:ext uri="{FF2B5EF4-FFF2-40B4-BE49-F238E27FC236}">
                <a16:creationId xmlns:a16="http://schemas.microsoft.com/office/drawing/2014/main" id="{AEAA9278-EE73-4A64-A7BA-067865015EFA}"/>
              </a:ext>
            </a:extLst>
          </p:cNvPr>
          <p:cNvSpPr>
            <a:spLocks noGrp="1"/>
          </p:cNvSpPr>
          <p:nvPr>
            <p:ph type="dt" sz="half" idx="10"/>
          </p:nvPr>
        </p:nvSpPr>
        <p:spPr>
          <a:xfrm>
            <a:off x="6096000" y="6272545"/>
            <a:ext cx="4406900" cy="276999"/>
          </a:xfrm>
        </p:spPr>
        <p:txBody>
          <a:bodyPr wrap="square">
            <a:spAutoFit/>
          </a:bodyPr>
          <a:lstStyle>
            <a:lvl1pPr>
              <a:defRPr sz="1800"/>
            </a:lvl1pPr>
          </a:lstStyle>
          <a:p>
            <a:fld id="{C56A6BEB-426D-45CB-97C3-435439755013}" type="datetime1">
              <a:rPr lang="nb-NO" smtClean="0"/>
              <a:t>15.03.2024</a:t>
            </a:fld>
            <a:endParaRPr lang="nb-NO"/>
          </a:p>
        </p:txBody>
      </p:sp>
    </p:spTree>
    <p:extLst>
      <p:ext uri="{BB962C8B-B14F-4D97-AF65-F5344CB8AC3E}">
        <p14:creationId xmlns:p14="http://schemas.microsoft.com/office/powerpoint/2010/main" val="1719991823"/>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tatside (grø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380E9C0-5A44-4486-923B-4E711EA2FCFE}"/>
              </a:ext>
            </a:extLst>
          </p:cNvPr>
          <p:cNvSpPr/>
          <p:nvPr userDrawn="1"/>
        </p:nvSpPr>
        <p:spPr>
          <a:xfrm>
            <a:off x="275771" y="957942"/>
            <a:ext cx="11640458" cy="5525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4" descr="Bilderesultat for quotation mark png">
            <a:extLst>
              <a:ext uri="{FF2B5EF4-FFF2-40B4-BE49-F238E27FC236}">
                <a16:creationId xmlns:a16="http://schemas.microsoft.com/office/drawing/2014/main" id="{03BDF3BF-791C-40C2-A233-EA7E2AB6DD0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0800000">
            <a:off x="10439053" y="1524124"/>
            <a:ext cx="829845"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D5BA9F40-4EC1-4731-A562-8AA7EEF1AEF7}"/>
              </a:ext>
            </a:extLst>
          </p:cNvPr>
          <p:cNvSpPr>
            <a:spLocks noGrp="1"/>
          </p:cNvSpPr>
          <p:nvPr>
            <p:ph type="title" hasCustomPrompt="1"/>
          </p:nvPr>
        </p:nvSpPr>
        <p:spPr>
          <a:xfrm>
            <a:off x="864108" y="1922820"/>
            <a:ext cx="10463784" cy="2954655"/>
          </a:xfrm>
        </p:spPr>
        <p:txBody>
          <a:bodyPr anchor="ctr" anchorCtr="1">
            <a:normAutofit/>
          </a:bodyPr>
          <a:lstStyle>
            <a:lvl1pPr algn="ctr">
              <a:defRPr lang="nb-NO" sz="4000" dirty="0"/>
            </a:lvl1pPr>
          </a:lstStyle>
          <a:p>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lstStyle/>
          <a:p>
            <a:fld id="{BD550EF7-3086-4711-B336-1123211C85F1}" type="datetime1">
              <a:rPr lang="nb-NO" smtClean="0"/>
              <a:t>15.03.2024</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lstStyle/>
          <a:p>
            <a:r>
              <a:rPr lang="nb-NO"/>
              <a:t>Tittel foredrag</a:t>
            </a:r>
          </a:p>
        </p:txBody>
      </p:sp>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lstStyle/>
          <a:p>
            <a:fld id="{74DC5C6B-5FF5-4C51-B1C4-3E46E479ECBD}" type="slidenum">
              <a:rPr lang="nb-NO" smtClean="0"/>
              <a:pPr/>
              <a:t>‹#›</a:t>
            </a:fld>
            <a:endParaRPr lang="nb-NO"/>
          </a:p>
        </p:txBody>
      </p:sp>
      <p:sp>
        <p:nvSpPr>
          <p:cNvPr id="4" name="Plassholder for tekst 3">
            <a:extLst>
              <a:ext uri="{FF2B5EF4-FFF2-40B4-BE49-F238E27FC236}">
                <a16:creationId xmlns:a16="http://schemas.microsoft.com/office/drawing/2014/main" id="{CC66E5A8-F060-43C0-85D4-ADF7CDE668DF}"/>
              </a:ext>
            </a:extLst>
          </p:cNvPr>
          <p:cNvSpPr>
            <a:spLocks noGrp="1"/>
          </p:cNvSpPr>
          <p:nvPr>
            <p:ph type="body" sz="quarter" idx="13"/>
          </p:nvPr>
        </p:nvSpPr>
        <p:spPr>
          <a:xfrm>
            <a:off x="864109" y="5276171"/>
            <a:ext cx="10463783" cy="623887"/>
          </a:xfrm>
        </p:spPr>
        <p:txBody>
          <a:bodyPr/>
          <a:lstStyle>
            <a:lvl1pPr marL="0" indent="0" algn="ctr">
              <a:buNone/>
              <a:defRPr/>
            </a:lvl1pPr>
          </a:lstStyle>
          <a:p>
            <a:pPr lvl="0"/>
            <a:r>
              <a:rPr lang="nb-NO"/>
              <a:t>Klikk for å redigere tekststiler i malen</a:t>
            </a:r>
          </a:p>
        </p:txBody>
      </p:sp>
      <p:sp>
        <p:nvSpPr>
          <p:cNvPr id="5" name="TekstSylinder 4">
            <a:extLst>
              <a:ext uri="{FF2B5EF4-FFF2-40B4-BE49-F238E27FC236}">
                <a16:creationId xmlns:a16="http://schemas.microsoft.com/office/drawing/2014/main" id="{46ECE0DC-DB9D-4EB5-BEF1-17123C2E290D}"/>
              </a:ext>
            </a:extLst>
          </p:cNvPr>
          <p:cNvSpPr txBox="1"/>
          <p:nvPr userDrawn="1"/>
        </p:nvSpPr>
        <p:spPr>
          <a:xfrm>
            <a:off x="4699819" y="167517"/>
            <a:ext cx="1946787" cy="1171942"/>
          </a:xfrm>
          <a:prstGeom prst="rect">
            <a:avLst/>
          </a:prstGeom>
          <a:noFill/>
        </p:spPr>
        <p:txBody>
          <a:bodyPr wrap="square" rtlCol="0">
            <a:spAutoFit/>
          </a:bodyPr>
          <a:lstStyle/>
          <a:p>
            <a:endParaRPr lang="nb-NO"/>
          </a:p>
        </p:txBody>
      </p:sp>
    </p:spTree>
    <p:extLst>
      <p:ext uri="{BB962C8B-B14F-4D97-AF65-F5344CB8AC3E}">
        <p14:creationId xmlns:p14="http://schemas.microsoft.com/office/powerpoint/2010/main" val="222845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tekst og bilde (høyre)">
    <p:spTree>
      <p:nvGrpSpPr>
        <p:cNvPr id="1" name=""/>
        <p:cNvGrpSpPr/>
        <p:nvPr/>
      </p:nvGrpSpPr>
      <p:grpSpPr>
        <a:xfrm>
          <a:off x="0" y="0"/>
          <a:ext cx="0" cy="0"/>
          <a:chOff x="0" y="0"/>
          <a:chExt cx="0" cy="0"/>
        </a:xfrm>
      </p:grpSpPr>
      <p:sp>
        <p:nvSpPr>
          <p:cNvPr id="11" name="Plassholder for tekst 2">
            <a:extLst>
              <a:ext uri="{FF2B5EF4-FFF2-40B4-BE49-F238E27FC236}">
                <a16:creationId xmlns:a16="http://schemas.microsoft.com/office/drawing/2014/main" id="{BDF56B18-C0C8-4A05-805B-C91E5B28AD74}"/>
              </a:ext>
            </a:extLst>
          </p:cNvPr>
          <p:cNvSpPr>
            <a:spLocks noGrp="1"/>
          </p:cNvSpPr>
          <p:nvPr>
            <p:ph type="body" sz="quarter" idx="17"/>
          </p:nvPr>
        </p:nvSpPr>
        <p:spPr>
          <a:xfrm>
            <a:off x="864106" y="1956619"/>
            <a:ext cx="5644849" cy="38055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bilde 7">
            <a:extLst>
              <a:ext uri="{FF2B5EF4-FFF2-40B4-BE49-F238E27FC236}">
                <a16:creationId xmlns:a16="http://schemas.microsoft.com/office/drawing/2014/main" id="{6F389596-D1B8-48DB-B40E-0C4288631A88}"/>
              </a:ext>
            </a:extLst>
          </p:cNvPr>
          <p:cNvSpPr>
            <a:spLocks noGrp="1"/>
          </p:cNvSpPr>
          <p:nvPr>
            <p:ph type="pic" sz="quarter" idx="15"/>
          </p:nvPr>
        </p:nvSpPr>
        <p:spPr>
          <a:xfrm>
            <a:off x="6882580" y="1956619"/>
            <a:ext cx="4445311" cy="3805551"/>
          </a:xfrm>
          <a:solidFill>
            <a:schemeClr val="bg1">
              <a:lumMod val="75000"/>
            </a:schemeClr>
          </a:solidFill>
        </p:spPr>
        <p:txBody>
          <a:bodyPr tIns="180000"/>
          <a:lstStyle>
            <a:lvl1pPr marL="0" indent="0" algn="ctr">
              <a:buNone/>
              <a:defRPr sz="2400">
                <a:solidFill>
                  <a:schemeClr val="tx2"/>
                </a:solidFill>
              </a:defRPr>
            </a:lvl1pPr>
          </a:lstStyle>
          <a:p>
            <a:r>
              <a:rPr lang="nb-NO"/>
              <a:t>Klikk på ikonet for å legge til et bilde</a:t>
            </a:r>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4D29130D-D633-4DC4-A82E-1FA82DDB9454}" type="datetime1">
              <a:rPr lang="nb-NO" smtClean="0"/>
              <a:t>15.03.2024</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r>
              <a:rPr lang="nb-NO"/>
              <a:t>Tittel foredrag</a:t>
            </a:r>
          </a:p>
        </p:txBody>
      </p:sp>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0" name="Tittel 9">
            <a:extLst>
              <a:ext uri="{FF2B5EF4-FFF2-40B4-BE49-F238E27FC236}">
                <a16:creationId xmlns:a16="http://schemas.microsoft.com/office/drawing/2014/main" id="{FCAD0A85-D3E6-4054-8485-581C18C917D7}"/>
              </a:ext>
            </a:extLst>
          </p:cNvPr>
          <p:cNvSpPr>
            <a:spLocks noGrp="1"/>
          </p:cNvSpPr>
          <p:nvPr>
            <p:ph type="title"/>
          </p:nvPr>
        </p:nvSpPr>
        <p:spPr>
          <a:xfrm>
            <a:off x="864107" y="569531"/>
            <a:ext cx="10463783" cy="1052596"/>
          </a:xfrm>
        </p:spPr>
        <p:txBody>
          <a:bodyPr/>
          <a:lstStyle/>
          <a:p>
            <a:r>
              <a:rPr lang="nb-NO"/>
              <a:t>Klikk for å redigere tittelstil</a:t>
            </a:r>
          </a:p>
        </p:txBody>
      </p:sp>
      <p:sp>
        <p:nvSpPr>
          <p:cNvPr id="12" name="Tittel 1">
            <a:extLst>
              <a:ext uri="{FF2B5EF4-FFF2-40B4-BE49-F238E27FC236}">
                <a16:creationId xmlns:a16="http://schemas.microsoft.com/office/drawing/2014/main" id="{7594C2F5-CC97-4537-A36D-6C971236B09B}"/>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Tree>
    <p:extLst>
      <p:ext uri="{BB962C8B-B14F-4D97-AF65-F5344CB8AC3E}">
        <p14:creationId xmlns:p14="http://schemas.microsoft.com/office/powerpoint/2010/main" val="2172743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tabell/graf (høyre)">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2A997653-2816-416F-9852-4FA2780EC3D7}"/>
              </a:ext>
            </a:extLst>
          </p:cNvPr>
          <p:cNvSpPr>
            <a:spLocks noGrp="1"/>
          </p:cNvSpPr>
          <p:nvPr>
            <p:ph sz="quarter" idx="20" hasCustomPrompt="1"/>
          </p:nvPr>
        </p:nvSpPr>
        <p:spPr>
          <a:xfrm>
            <a:off x="901065" y="1956619"/>
            <a:ext cx="5607889" cy="3805552"/>
          </a:xfrm>
        </p:spPr>
        <p:txBody>
          <a:bodyPr/>
          <a:lstStyle>
            <a:lvl1pPr marL="0" indent="0">
              <a:buNone/>
              <a:defRPr/>
            </a:lvl1pPr>
          </a:lstStyle>
          <a:p>
            <a:pPr lvl="0"/>
            <a:r>
              <a:rPr lang="nb-NO"/>
              <a:t> </a:t>
            </a:r>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FA721B20-A4E7-492F-BD04-447E99BFD22F}" type="datetime1">
              <a:rPr lang="nb-NO" smtClean="0"/>
              <a:t>15.03.2024</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r>
              <a:rPr lang="nb-NO"/>
              <a:t>Tittel foredrag</a:t>
            </a:r>
          </a:p>
        </p:txBody>
      </p:sp>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2" name="Plassholder for tekst 2">
            <a:extLst>
              <a:ext uri="{FF2B5EF4-FFF2-40B4-BE49-F238E27FC236}">
                <a16:creationId xmlns:a16="http://schemas.microsoft.com/office/drawing/2014/main" id="{C83581B4-FDEE-4B56-9809-81EDA683E69F}"/>
              </a:ext>
            </a:extLst>
          </p:cNvPr>
          <p:cNvSpPr>
            <a:spLocks noGrp="1"/>
          </p:cNvSpPr>
          <p:nvPr>
            <p:ph type="body" sz="quarter" idx="18"/>
          </p:nvPr>
        </p:nvSpPr>
        <p:spPr>
          <a:xfrm>
            <a:off x="6882582" y="1956619"/>
            <a:ext cx="4445310" cy="38055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C881C793-6917-4814-A73A-7174079C6F87}"/>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168725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ilder">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0BCBC816-F638-4BD1-A69A-222553C658B0}"/>
              </a:ext>
            </a:extLst>
          </p:cNvPr>
          <p:cNvSpPr>
            <a:spLocks noGrp="1"/>
          </p:cNvSpPr>
          <p:nvPr>
            <p:ph type="pic" sz="quarter" idx="16"/>
          </p:nvPr>
        </p:nvSpPr>
        <p:spPr>
          <a:xfrm>
            <a:off x="7332453" y="1095829"/>
            <a:ext cx="3995439" cy="5141069"/>
          </a:xfrm>
          <a:solidFill>
            <a:schemeClr val="bg1">
              <a:lumMod val="75000"/>
            </a:schemeClr>
          </a:solidFill>
        </p:spPr>
        <p:txBody>
          <a:bodyPr tIns="180000"/>
          <a:lstStyle>
            <a:lvl1pPr marL="0" indent="0" algn="ctr">
              <a:buNone/>
              <a:defRPr sz="2400">
                <a:solidFill>
                  <a:schemeClr val="tx2"/>
                </a:solidFill>
              </a:defRPr>
            </a:lvl1pPr>
          </a:lstStyle>
          <a:p>
            <a:r>
              <a:rPr lang="nb-NO"/>
              <a:t>Klikk på ikonet for å legge til et bilde</a:t>
            </a:r>
          </a:p>
        </p:txBody>
      </p:sp>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lstStyle/>
          <a:p>
            <a:fld id="{E9840B4A-ACD1-4001-BEC2-82CB1BB542F8}" type="datetime1">
              <a:rPr lang="nb-NO" smtClean="0"/>
              <a:t>15.03.2024</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lstStyle>
            <a:lvl1pPr algn="ctr">
              <a:defRPr/>
            </a:lvl1pPr>
          </a:lstStyle>
          <a:p>
            <a:r>
              <a:rPr lang="nb-NO"/>
              <a:t>Tittel foredrag</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1" name="Plassholder for bilde 7">
            <a:extLst>
              <a:ext uri="{FF2B5EF4-FFF2-40B4-BE49-F238E27FC236}">
                <a16:creationId xmlns:a16="http://schemas.microsoft.com/office/drawing/2014/main" id="{8A1B8B95-4B40-483C-8075-5F4DA2EA8485}"/>
              </a:ext>
            </a:extLst>
          </p:cNvPr>
          <p:cNvSpPr>
            <a:spLocks noGrp="1"/>
          </p:cNvSpPr>
          <p:nvPr>
            <p:ph type="pic" sz="quarter" idx="15"/>
          </p:nvPr>
        </p:nvSpPr>
        <p:spPr>
          <a:xfrm>
            <a:off x="864107" y="1095829"/>
            <a:ext cx="6149169" cy="5141069"/>
          </a:xfrm>
          <a:solidFill>
            <a:schemeClr val="bg1">
              <a:lumMod val="75000"/>
            </a:schemeClr>
          </a:solidFill>
        </p:spPr>
        <p:txBody>
          <a:bodyPr tIns="180000"/>
          <a:lstStyle>
            <a:lvl1pPr marL="0" indent="0" algn="ctr">
              <a:buNone/>
              <a:defRPr sz="2400">
                <a:solidFill>
                  <a:schemeClr val="tx2"/>
                </a:solidFill>
              </a:defRPr>
            </a:lvl1pPr>
          </a:lstStyle>
          <a:p>
            <a:r>
              <a:rPr lang="nb-NO"/>
              <a:t>Klikk på ikonet for å legge til et bilde</a:t>
            </a:r>
          </a:p>
        </p:txBody>
      </p:sp>
      <p:sp>
        <p:nvSpPr>
          <p:cNvPr id="7" name="Tittel 1">
            <a:extLst>
              <a:ext uri="{FF2B5EF4-FFF2-40B4-BE49-F238E27FC236}">
                <a16:creationId xmlns:a16="http://schemas.microsoft.com/office/drawing/2014/main" id="{ACBBED51-3F69-4F11-B52D-0F4B532BF3A8}"/>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Tree>
    <p:extLst>
      <p:ext uri="{BB962C8B-B14F-4D97-AF65-F5344CB8AC3E}">
        <p14:creationId xmlns:p14="http://schemas.microsoft.com/office/powerpoint/2010/main" val="174762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tt b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lstStyle/>
          <a:p>
            <a:fld id="{378E25BB-B829-4C70-9543-9BB9D8FAC879}" type="datetime1">
              <a:rPr lang="nb-NO" smtClean="0"/>
              <a:t>15.03.2024</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lstStyle/>
          <a:p>
            <a:r>
              <a:rPr lang="nb-NO"/>
              <a:t>Tittel foredrag</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ilde 7">
            <a:extLst>
              <a:ext uri="{FF2B5EF4-FFF2-40B4-BE49-F238E27FC236}">
                <a16:creationId xmlns:a16="http://schemas.microsoft.com/office/drawing/2014/main" id="{E96225AC-2339-4269-B4D6-802F0014A4C1}"/>
              </a:ext>
            </a:extLst>
          </p:cNvPr>
          <p:cNvSpPr>
            <a:spLocks noGrp="1"/>
          </p:cNvSpPr>
          <p:nvPr>
            <p:ph type="pic" sz="quarter" idx="13"/>
          </p:nvPr>
        </p:nvSpPr>
        <p:spPr>
          <a:xfrm>
            <a:off x="864108" y="715993"/>
            <a:ext cx="10463785" cy="5520906"/>
          </a:xfrm>
          <a:solidFill>
            <a:schemeClr val="bg1">
              <a:lumMod val="75000"/>
            </a:schemeClr>
          </a:solidFill>
        </p:spPr>
        <p:txBody>
          <a:bodyPr tIns="180000"/>
          <a:lstStyle>
            <a:lvl1pPr marL="0" indent="0" algn="ctr">
              <a:buNone/>
              <a:defRPr sz="2400">
                <a:solidFill>
                  <a:schemeClr val="tx2"/>
                </a:solidFill>
              </a:defRPr>
            </a:lvl1pPr>
          </a:lstStyle>
          <a:p>
            <a:r>
              <a:rPr lang="nb-NO"/>
              <a:t>Klikk på ikonet for å legge til et bilde</a:t>
            </a:r>
          </a:p>
        </p:txBody>
      </p:sp>
      <p:sp>
        <p:nvSpPr>
          <p:cNvPr id="7" name="Tittel 1">
            <a:extLst>
              <a:ext uri="{FF2B5EF4-FFF2-40B4-BE49-F238E27FC236}">
                <a16:creationId xmlns:a16="http://schemas.microsoft.com/office/drawing/2014/main" id="{56B5981F-C5CD-4449-B299-6D27536ABEA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Tree>
    <p:extLst>
      <p:ext uri="{BB962C8B-B14F-4D97-AF65-F5344CB8AC3E}">
        <p14:creationId xmlns:p14="http://schemas.microsoft.com/office/powerpoint/2010/main" val="302389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8C01A9D-ABCE-4C71-80EA-10CB24A60484}"/>
              </a:ext>
            </a:extLst>
          </p:cNvPr>
          <p:cNvSpPr>
            <a:spLocks noGrp="1"/>
          </p:cNvSpPr>
          <p:nvPr>
            <p:ph type="dt" sz="half" idx="10"/>
          </p:nvPr>
        </p:nvSpPr>
        <p:spPr/>
        <p:txBody>
          <a:bodyPr/>
          <a:lstStyle/>
          <a:p>
            <a:fld id="{219A6717-8D52-427D-9864-635C8CDF9FDB}" type="datetime1">
              <a:rPr lang="nb-NO" smtClean="0"/>
              <a:t>15.03.2024</a:t>
            </a:fld>
            <a:endParaRPr lang="nb-NO"/>
          </a:p>
        </p:txBody>
      </p:sp>
      <p:sp>
        <p:nvSpPr>
          <p:cNvPr id="4" name="Plassholder for bunntekst 3">
            <a:extLst>
              <a:ext uri="{FF2B5EF4-FFF2-40B4-BE49-F238E27FC236}">
                <a16:creationId xmlns:a16="http://schemas.microsoft.com/office/drawing/2014/main" id="{C0697C09-DA3F-49E2-AFE2-17C81B58D441}"/>
              </a:ext>
            </a:extLst>
          </p:cNvPr>
          <p:cNvSpPr>
            <a:spLocks noGrp="1"/>
          </p:cNvSpPr>
          <p:nvPr>
            <p:ph type="ftr" sz="quarter" idx="11"/>
          </p:nvPr>
        </p:nvSpPr>
        <p:spPr/>
        <p:txBody>
          <a:bodyPr/>
          <a:lstStyle/>
          <a:p>
            <a:r>
              <a:rPr lang="nb-NO"/>
              <a:t>Tittel foredrag</a:t>
            </a:r>
          </a:p>
        </p:txBody>
      </p:sp>
      <p:sp>
        <p:nvSpPr>
          <p:cNvPr id="5" name="Plassholder for lysbildenummer 4">
            <a:extLst>
              <a:ext uri="{FF2B5EF4-FFF2-40B4-BE49-F238E27FC236}">
                <a16:creationId xmlns:a16="http://schemas.microsoft.com/office/drawing/2014/main" id="{5C1DF212-B43C-4E27-8A32-30A911DB7BC0}"/>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Tittel 5">
            <a:extLst>
              <a:ext uri="{FF2B5EF4-FFF2-40B4-BE49-F238E27FC236}">
                <a16:creationId xmlns:a16="http://schemas.microsoft.com/office/drawing/2014/main" id="{180A75A8-7C10-4B2C-9953-D7864D9E7D5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905432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lstStyle/>
          <a:p>
            <a:fld id="{E49BA10B-A554-4693-A5F0-8428E0D93F1B}" type="datetime1">
              <a:rPr lang="nb-NO" smtClean="0"/>
              <a:t>15.03.2024</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lstStyle/>
          <a:p>
            <a:r>
              <a:rPr lang="nb-NO"/>
              <a:t>Tittel foredrag</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lstStyle/>
          <a:p>
            <a:fld id="{74DC5C6B-5FF5-4C51-B1C4-3E46E479ECBD}" type="slidenum">
              <a:rPr lang="nb-NO" smtClean="0"/>
              <a:t>‹#›</a:t>
            </a:fld>
            <a:endParaRPr lang="nb-NO"/>
          </a:p>
        </p:txBody>
      </p:sp>
    </p:spTree>
    <p:extLst>
      <p:ext uri="{BB962C8B-B14F-4D97-AF65-F5344CB8AC3E}">
        <p14:creationId xmlns:p14="http://schemas.microsoft.com/office/powerpoint/2010/main" val="2965085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ontaktinfo">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lstStyle/>
          <a:p>
            <a:fld id="{09A38C31-C31E-4FC1-BA0B-928192F26BE1}" type="datetime1">
              <a:rPr lang="nb-NO" smtClean="0"/>
              <a:t>15.03.2024</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lstStyle/>
          <a:p>
            <a:r>
              <a:rPr lang="nb-NO"/>
              <a:t>Tittel foredrag</a:t>
            </a:r>
          </a:p>
        </p:txBody>
      </p:sp>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lstStyle/>
          <a:p>
            <a:fld id="{74DC5C6B-5FF5-4C51-B1C4-3E46E479ECBD}" type="slidenum">
              <a:rPr lang="nb-NO" smtClean="0"/>
              <a:pPr/>
              <a:t>‹#›</a:t>
            </a:fld>
            <a:endParaRPr lang="nb-NO"/>
          </a:p>
        </p:txBody>
      </p:sp>
      <p:sp>
        <p:nvSpPr>
          <p:cNvPr id="6" name="TekstSylinder 5">
            <a:extLst>
              <a:ext uri="{FF2B5EF4-FFF2-40B4-BE49-F238E27FC236}">
                <a16:creationId xmlns:a16="http://schemas.microsoft.com/office/drawing/2014/main" id="{0191679D-1E07-4BD9-A48F-9AD5B5A363D4}"/>
              </a:ext>
            </a:extLst>
          </p:cNvPr>
          <p:cNvSpPr txBox="1"/>
          <p:nvPr userDrawn="1"/>
        </p:nvSpPr>
        <p:spPr>
          <a:xfrm>
            <a:off x="504064" y="1908659"/>
            <a:ext cx="5591936" cy="492443"/>
          </a:xfrm>
          <a:prstGeom prst="rect">
            <a:avLst/>
          </a:prstGeom>
          <a:noFill/>
        </p:spPr>
        <p:txBody>
          <a:bodyPr wrap="square" lIns="0" tIns="0" rIns="0" bIns="0" rtlCol="0">
            <a:spAutoFit/>
          </a:bodyPr>
          <a:lstStyle/>
          <a:p>
            <a:r>
              <a:rPr lang="nb-NO" sz="3200" b="1">
                <a:solidFill>
                  <a:schemeClr val="dk2"/>
                </a:solidFill>
              </a:rPr>
              <a:t>Kontaktinformasjon</a:t>
            </a:r>
          </a:p>
        </p:txBody>
      </p:sp>
      <p:sp>
        <p:nvSpPr>
          <p:cNvPr id="13" name="Plassholder for tekst 12">
            <a:extLst>
              <a:ext uri="{FF2B5EF4-FFF2-40B4-BE49-F238E27FC236}">
                <a16:creationId xmlns:a16="http://schemas.microsoft.com/office/drawing/2014/main" id="{B459BD94-C578-443F-A2D1-76801A4ADF72}"/>
              </a:ext>
            </a:extLst>
          </p:cNvPr>
          <p:cNvSpPr>
            <a:spLocks noGrp="1"/>
          </p:cNvSpPr>
          <p:nvPr>
            <p:ph type="body" sz="quarter" idx="13" hasCustomPrompt="1"/>
          </p:nvPr>
        </p:nvSpPr>
        <p:spPr>
          <a:xfrm>
            <a:off x="501191" y="2398055"/>
            <a:ext cx="5594809" cy="307777"/>
          </a:xfrm>
        </p:spPr>
        <p:txBody>
          <a:bodyPr wrap="square">
            <a:spAutoFit/>
          </a:bodyPr>
          <a:lstStyle>
            <a:lvl1pPr marL="0" indent="0">
              <a:buNone/>
              <a:defRPr sz="2000"/>
            </a:lvl1pPr>
          </a:lstStyle>
          <a:p>
            <a:pPr lvl="0"/>
            <a:r>
              <a:rPr lang="nb-NO"/>
              <a:t>Navn </a:t>
            </a:r>
            <a:r>
              <a:rPr lang="nb-NO" err="1"/>
              <a:t>Navnesen</a:t>
            </a:r>
            <a:endParaRPr lang="nb-NO"/>
          </a:p>
        </p:txBody>
      </p:sp>
      <p:sp>
        <p:nvSpPr>
          <p:cNvPr id="14" name="Plassholder for tekst 12">
            <a:extLst>
              <a:ext uri="{FF2B5EF4-FFF2-40B4-BE49-F238E27FC236}">
                <a16:creationId xmlns:a16="http://schemas.microsoft.com/office/drawing/2014/main" id="{B93B0BA4-7BFD-4A1D-A0A2-F34E607303F9}"/>
              </a:ext>
            </a:extLst>
          </p:cNvPr>
          <p:cNvSpPr>
            <a:spLocks noGrp="1"/>
          </p:cNvSpPr>
          <p:nvPr>
            <p:ph type="body" sz="quarter" idx="14" hasCustomPrompt="1"/>
          </p:nvPr>
        </p:nvSpPr>
        <p:spPr>
          <a:xfrm>
            <a:off x="501190" y="2704309"/>
            <a:ext cx="5594809" cy="307777"/>
          </a:xfrm>
        </p:spPr>
        <p:txBody>
          <a:bodyPr wrap="square">
            <a:spAutoFit/>
          </a:bodyPr>
          <a:lstStyle>
            <a:lvl1pPr marL="0" indent="0">
              <a:buNone/>
              <a:defRPr sz="2000"/>
            </a:lvl1pPr>
          </a:lstStyle>
          <a:p>
            <a:pPr lvl="0"/>
            <a:r>
              <a:rPr lang="nb-NO" err="1"/>
              <a:t>Tlf</a:t>
            </a:r>
            <a:r>
              <a:rPr lang="nb-NO"/>
              <a:t> / epost</a:t>
            </a:r>
          </a:p>
        </p:txBody>
      </p:sp>
      <p:sp>
        <p:nvSpPr>
          <p:cNvPr id="15" name="TekstSylinder 14">
            <a:extLst>
              <a:ext uri="{FF2B5EF4-FFF2-40B4-BE49-F238E27FC236}">
                <a16:creationId xmlns:a16="http://schemas.microsoft.com/office/drawing/2014/main" id="{CE1C347E-0371-4952-8773-14BEE0056E78}"/>
              </a:ext>
            </a:extLst>
          </p:cNvPr>
          <p:cNvSpPr txBox="1"/>
          <p:nvPr userDrawn="1"/>
        </p:nvSpPr>
        <p:spPr>
          <a:xfrm>
            <a:off x="504063" y="3319101"/>
            <a:ext cx="5591936" cy="492443"/>
          </a:xfrm>
          <a:prstGeom prst="rect">
            <a:avLst/>
          </a:prstGeom>
          <a:noFill/>
        </p:spPr>
        <p:txBody>
          <a:bodyPr wrap="square" lIns="0" tIns="0" rIns="0" bIns="0" rtlCol="0">
            <a:spAutoFit/>
          </a:bodyPr>
          <a:lstStyle/>
          <a:p>
            <a:r>
              <a:rPr lang="nb-NO" sz="3200" b="1">
                <a:solidFill>
                  <a:schemeClr val="dk2"/>
                </a:solidFill>
              </a:rPr>
              <a:t>Mer informasjon</a:t>
            </a:r>
          </a:p>
        </p:txBody>
      </p:sp>
      <p:sp>
        <p:nvSpPr>
          <p:cNvPr id="16" name="Plassholder for tekst 12">
            <a:extLst>
              <a:ext uri="{FF2B5EF4-FFF2-40B4-BE49-F238E27FC236}">
                <a16:creationId xmlns:a16="http://schemas.microsoft.com/office/drawing/2014/main" id="{51288EF3-989E-4C73-A412-BFDE260BFBC1}"/>
              </a:ext>
            </a:extLst>
          </p:cNvPr>
          <p:cNvSpPr>
            <a:spLocks noGrp="1"/>
          </p:cNvSpPr>
          <p:nvPr>
            <p:ph type="body" sz="quarter" idx="15"/>
          </p:nvPr>
        </p:nvSpPr>
        <p:spPr>
          <a:xfrm>
            <a:off x="501190" y="3808497"/>
            <a:ext cx="5594809" cy="307777"/>
          </a:xfrm>
        </p:spPr>
        <p:txBody>
          <a:bodyPr wrap="square">
            <a:spAutoFit/>
          </a:bodyPr>
          <a:lstStyle>
            <a:lvl1pPr marL="0" indent="0">
              <a:buNone/>
              <a:defRPr sz="2000"/>
            </a:lvl1pPr>
          </a:lstStyle>
          <a:p>
            <a:pPr lvl="0"/>
            <a:r>
              <a:rPr lang="nb-NO"/>
              <a:t>Klikk for å redigere tekststiler i malen</a:t>
            </a:r>
          </a:p>
        </p:txBody>
      </p:sp>
      <p:pic>
        <p:nvPicPr>
          <p:cNvPr id="18" name="Grafikk 17">
            <a:extLst>
              <a:ext uri="{FF2B5EF4-FFF2-40B4-BE49-F238E27FC236}">
                <a16:creationId xmlns:a16="http://schemas.microsoft.com/office/drawing/2014/main" id="{82AD6D79-4C46-4FB3-A99A-16D1E0E8A56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71377" y="5547420"/>
            <a:ext cx="918085" cy="936000"/>
          </a:xfrm>
          <a:prstGeom prst="rect">
            <a:avLst/>
          </a:prstGeom>
        </p:spPr>
      </p:pic>
    </p:spTree>
    <p:extLst>
      <p:ext uri="{BB962C8B-B14F-4D97-AF65-F5344CB8AC3E}">
        <p14:creationId xmlns:p14="http://schemas.microsoft.com/office/powerpoint/2010/main" val="25230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F9B86149-2DCD-C340-9933-21B75E1B7F17}" type="datetimeFigureOut">
              <a:rPr lang="nb-NO" smtClean="0"/>
              <a:t>15.03.2024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565887D-FA72-DE40-A55A-B8E7911663F9}" type="slidenum">
              <a:rPr lang="nb-NO" smtClean="0"/>
              <a:t>‹#›</a:t>
            </a:fld>
            <a:endParaRPr lang="nb-NO"/>
          </a:p>
        </p:txBody>
      </p:sp>
    </p:spTree>
    <p:extLst>
      <p:ext uri="{BB962C8B-B14F-4D97-AF65-F5344CB8AC3E}">
        <p14:creationId xmlns:p14="http://schemas.microsoft.com/office/powerpoint/2010/main" val="2463941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tel, sitatboks og innhold">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5EF83E7F-64F8-4B61-B87B-BB9F9B757505}" type="datetime1">
              <a:rPr lang="nb-NO" smtClean="0"/>
              <a:t>15.03.2024</a:t>
            </a:fld>
            <a:endParaRPr lang="nb-NO"/>
          </a:p>
        </p:txBody>
      </p:sp>
      <p:sp>
        <p:nvSpPr>
          <p:cNvPr id="8" name="Picture Placeholder 7">
            <a:extLst>
              <a:ext uri="{FF2B5EF4-FFF2-40B4-BE49-F238E27FC236}">
                <a16:creationId xmlns:a16="http://schemas.microsoft.com/office/drawing/2014/main" id="{1013C440-939D-4862-BE17-B4F6C9A75884}"/>
              </a:ext>
            </a:extLst>
          </p:cNvPr>
          <p:cNvSpPr>
            <a:spLocks noGrp="1"/>
          </p:cNvSpPr>
          <p:nvPr>
            <p:ph type="pic" sz="quarter" idx="17"/>
          </p:nvPr>
        </p:nvSpPr>
        <p:spPr>
          <a:xfrm>
            <a:off x="6287264" y="1966453"/>
            <a:ext cx="5040628" cy="3795719"/>
          </a:xfrm>
          <a:prstGeom prst="rect">
            <a:avLst/>
          </a:prstGeom>
          <a:solidFill>
            <a:schemeClr val="bg1">
              <a:lumMod val="75000"/>
            </a:schemeClr>
          </a:solidFill>
        </p:spPr>
        <p:txBody>
          <a:bodyPr lIns="0" tIns="0" rIns="0" bIns="0"/>
          <a:lstStyle/>
          <a:p>
            <a:r>
              <a:rPr lang="nb-NO"/>
              <a:t>Klikk på ikonet for å legge til et bilde</a:t>
            </a:r>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864108" y="1956620"/>
            <a:ext cx="5040630" cy="3805551"/>
          </a:xfrm>
          <a:solidFill>
            <a:srgbClr val="DCE7DF"/>
          </a:solidFill>
        </p:spPr>
        <p:txBody>
          <a:bodyPr lIns="180000" tIns="180000" rIns="180000" bIns="180000" anchor="ct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5185665" y="2275001"/>
            <a:ext cx="422788" cy="389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44051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16C6A15A-F378-40E9-A114-5AA829B37D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284000" cy="6858000"/>
          </a:xfrm>
          <a:prstGeom prst="rect">
            <a:avLst/>
          </a:prstGeom>
        </p:spPr>
      </p:pic>
      <p:pic>
        <p:nvPicPr>
          <p:cNvPr id="16" name="Bilde 15">
            <a:extLst>
              <a:ext uri="{FF2B5EF4-FFF2-40B4-BE49-F238E27FC236}">
                <a16:creationId xmlns:a16="http://schemas.microsoft.com/office/drawing/2014/main" id="{07D2EEFC-1359-4048-B51A-068B22B84F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71376" y="5547420"/>
            <a:ext cx="916623" cy="936000"/>
          </a:xfrm>
          <a:prstGeom prst="rect">
            <a:avLst/>
          </a:prstGeom>
        </p:spPr>
      </p:pic>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rmAutofit/>
          </a:bodyPr>
          <a:lstStyle>
            <a:lvl1pPr algn="l">
              <a:defRPr sz="4000"/>
            </a:lvl1pPr>
          </a:lstStyle>
          <a:p>
            <a:r>
              <a:rPr lang="nb-NO"/>
              <a:t>Klikk for å redigere tittelstil</a:t>
            </a:r>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19" name="Plassholder for bilde 18">
            <a:extLst>
              <a:ext uri="{FF2B5EF4-FFF2-40B4-BE49-F238E27FC236}">
                <a16:creationId xmlns:a16="http://schemas.microsoft.com/office/drawing/2014/main" id="{8EA40D06-D6EA-4C6D-9B36-D7D695E0AD90}"/>
              </a:ext>
            </a:extLst>
          </p:cNvPr>
          <p:cNvSpPr>
            <a:spLocks noGrp="1"/>
          </p:cNvSpPr>
          <p:nvPr>
            <p:ph type="pic" sz="quarter" idx="11"/>
          </p:nvPr>
        </p:nvSpPr>
        <p:spPr>
          <a:xfrm>
            <a:off x="2" y="3006375"/>
            <a:ext cx="4270374" cy="2833547"/>
          </a:xfrm>
          <a:custGeom>
            <a:avLst/>
            <a:gdLst>
              <a:gd name="connsiteX0" fmla="*/ 0 w 4284535"/>
              <a:gd name="connsiteY0" fmla="*/ 0 h 2833547"/>
              <a:gd name="connsiteX1" fmla="*/ 4284535 w 4284535"/>
              <a:gd name="connsiteY1" fmla="*/ 1126800 h 2833547"/>
              <a:gd name="connsiteX2" fmla="*/ 4284535 w 4284535"/>
              <a:gd name="connsiteY2" fmla="*/ 2833547 h 2833547"/>
              <a:gd name="connsiteX3" fmla="*/ 0 w 4284535"/>
              <a:gd name="connsiteY3" fmla="*/ 1706748 h 2833547"/>
            </a:gdLst>
            <a:ahLst/>
            <a:cxnLst>
              <a:cxn ang="0">
                <a:pos x="connsiteX0" y="connsiteY0"/>
              </a:cxn>
              <a:cxn ang="0">
                <a:pos x="connsiteX1" y="connsiteY1"/>
              </a:cxn>
              <a:cxn ang="0">
                <a:pos x="connsiteX2" y="connsiteY2"/>
              </a:cxn>
              <a:cxn ang="0">
                <a:pos x="connsiteX3" y="connsiteY3"/>
              </a:cxn>
            </a:cxnLst>
            <a:rect l="l" t="t" r="r" b="b"/>
            <a:pathLst>
              <a:path w="4284535" h="2833547">
                <a:moveTo>
                  <a:pt x="0" y="0"/>
                </a:moveTo>
                <a:lnTo>
                  <a:pt x="4284535" y="1126800"/>
                </a:lnTo>
                <a:lnTo>
                  <a:pt x="4284535" y="2833547"/>
                </a:lnTo>
                <a:lnTo>
                  <a:pt x="0" y="1706748"/>
                </a:lnTo>
                <a:close/>
              </a:path>
            </a:pathLst>
          </a:custGeom>
          <a:solidFill>
            <a:schemeClr val="bg1">
              <a:lumMod val="50000"/>
            </a:schemeClr>
          </a:solidFill>
        </p:spPr>
        <p:txBody>
          <a:bodyPr wrap="square" tIns="180000">
            <a:noAutofit/>
          </a:bodyPr>
          <a:lstStyle>
            <a:lvl1pPr marL="0" indent="0" algn="ctr">
              <a:buNone/>
              <a:defRPr sz="1800"/>
            </a:lvl1pPr>
          </a:lstStyle>
          <a:p>
            <a:r>
              <a:rPr lang="nb-NO"/>
              <a:t>Klikk på ikonet for å legge til et bilde</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spAutoFit/>
          </a:bodyPr>
          <a:lstStyle>
            <a:lvl1pPr>
              <a:defRPr sz="1800"/>
            </a:lvl1pPr>
          </a:lstStyle>
          <a:p>
            <a:fld id="{3B3C9C59-039E-4E2D-B07F-56C30D30A692}" type="datetime1">
              <a:rPr lang="nb-NO" smtClean="0"/>
              <a:t>15.03.2024</a:t>
            </a:fld>
            <a:endParaRPr lang="nb-NO"/>
          </a:p>
        </p:txBody>
      </p:sp>
      <p:sp>
        <p:nvSpPr>
          <p:cNvPr id="10" name="Tittel 1">
            <a:extLst>
              <a:ext uri="{FF2B5EF4-FFF2-40B4-BE49-F238E27FC236}">
                <a16:creationId xmlns:a16="http://schemas.microsoft.com/office/drawing/2014/main" id="{82356B52-4FF4-48FC-AEB3-B5674A05AF90}"/>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Tree>
    <p:extLst>
      <p:ext uri="{BB962C8B-B14F-4D97-AF65-F5344CB8AC3E}">
        <p14:creationId xmlns:p14="http://schemas.microsoft.com/office/powerpoint/2010/main" val="375191411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tel, innhold og sitatboks">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BA7EF4A3-3974-41DF-AC7A-2B09B767FD55}" type="datetime1">
              <a:rPr lang="nb-NO" smtClean="0"/>
              <a:t>15.03.2024</a:t>
            </a:fld>
            <a:endParaRPr lang="nb-NO"/>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6287262" y="1956620"/>
            <a:ext cx="5040630" cy="3805551"/>
          </a:xfrm>
          <a:solidFill>
            <a:srgbClr val="DCE7DF"/>
          </a:solidFill>
        </p:spPr>
        <p:txBody>
          <a:bodyPr lIns="180000" tIns="180000" rIns="180000" bIns="180000" anchor="ct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10608819" y="2275001"/>
            <a:ext cx="422788" cy="389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Plassholder for innhold 2">
            <a:extLst>
              <a:ext uri="{FF2B5EF4-FFF2-40B4-BE49-F238E27FC236}">
                <a16:creationId xmlns:a16="http://schemas.microsoft.com/office/drawing/2014/main" id="{16A88CB7-1D6F-4A76-B6DB-6BD9CA321121}"/>
              </a:ext>
            </a:extLst>
          </p:cNvPr>
          <p:cNvSpPr>
            <a:spLocks noGrp="1"/>
          </p:cNvSpPr>
          <p:nvPr>
            <p:ph idx="16"/>
          </p:nvPr>
        </p:nvSpPr>
        <p:spPr>
          <a:xfrm>
            <a:off x="864109" y="1966452"/>
            <a:ext cx="5040628"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106272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o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319A4CB7-55CF-4486-80D7-4D23AC2E6653}" type="datetime1">
              <a:rPr lang="nb-NO" smtClean="0"/>
              <a:t>15.03.2024</a:t>
            </a:fld>
            <a:endParaRPr lang="nb-NO"/>
          </a:p>
        </p:txBody>
      </p:sp>
      <p:sp>
        <p:nvSpPr>
          <p:cNvPr id="14" name="Plassholder for innhold 2">
            <a:extLst>
              <a:ext uri="{FF2B5EF4-FFF2-40B4-BE49-F238E27FC236}">
                <a16:creationId xmlns:a16="http://schemas.microsoft.com/office/drawing/2014/main" id="{233A48A5-4ACF-4DE0-B37D-537E4B0EA3FC}"/>
              </a:ext>
            </a:extLst>
          </p:cNvPr>
          <p:cNvSpPr>
            <a:spLocks noGrp="1"/>
          </p:cNvSpPr>
          <p:nvPr>
            <p:ph idx="15"/>
          </p:nvPr>
        </p:nvSpPr>
        <p:spPr>
          <a:xfrm>
            <a:off x="6287263"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2">
            <a:extLst>
              <a:ext uri="{FF2B5EF4-FFF2-40B4-BE49-F238E27FC236}">
                <a16:creationId xmlns:a16="http://schemas.microsoft.com/office/drawing/2014/main" id="{690147EF-0EA3-4FDB-B9CA-36577ED4B658}"/>
              </a:ext>
            </a:extLst>
          </p:cNvPr>
          <p:cNvSpPr>
            <a:spLocks noGrp="1"/>
          </p:cNvSpPr>
          <p:nvPr>
            <p:ph idx="14"/>
          </p:nvPr>
        </p:nvSpPr>
        <p:spPr>
          <a:xfrm>
            <a:off x="864108"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6041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2">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16C6A15A-F378-40E9-A114-5AA829B37D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284000" cy="4266884"/>
          </a:xfrm>
          <a:prstGeom prst="rect">
            <a:avLst/>
          </a:prstGeom>
        </p:spPr>
      </p:pic>
      <p:sp>
        <p:nvSpPr>
          <p:cNvPr id="9" name="Picture Placeholder 11">
            <a:extLst>
              <a:ext uri="{FF2B5EF4-FFF2-40B4-BE49-F238E27FC236}">
                <a16:creationId xmlns:a16="http://schemas.microsoft.com/office/drawing/2014/main" id="{8B2DABE7-0E97-4765-8BAE-B357CF66F302}"/>
              </a:ext>
            </a:extLst>
          </p:cNvPr>
          <p:cNvSpPr>
            <a:spLocks noGrp="1"/>
          </p:cNvSpPr>
          <p:nvPr>
            <p:ph type="pic" sz="quarter" idx="12"/>
          </p:nvPr>
        </p:nvSpPr>
        <p:spPr>
          <a:xfrm>
            <a:off x="2" y="3006375"/>
            <a:ext cx="4270374" cy="3851625"/>
          </a:xfrm>
          <a:custGeom>
            <a:avLst/>
            <a:gdLst>
              <a:gd name="connsiteX0" fmla="*/ 0 w 4270374"/>
              <a:gd name="connsiteY0" fmla="*/ 0 h 3851625"/>
              <a:gd name="connsiteX1" fmla="*/ 4270374 w 4270374"/>
              <a:gd name="connsiteY1" fmla="*/ 1126800 h 3851625"/>
              <a:gd name="connsiteX2" fmla="*/ 4270374 w 4270374"/>
              <a:gd name="connsiteY2" fmla="*/ 2811762 h 3851625"/>
              <a:gd name="connsiteX3" fmla="*/ 4270374 w 4270374"/>
              <a:gd name="connsiteY3" fmla="*/ 2833547 h 3851625"/>
              <a:gd name="connsiteX4" fmla="*/ 4270374 w 4270374"/>
              <a:gd name="connsiteY4" fmla="*/ 3851625 h 3851625"/>
              <a:gd name="connsiteX5" fmla="*/ 1742999 w 4270374"/>
              <a:gd name="connsiteY5" fmla="*/ 3851625 h 3851625"/>
              <a:gd name="connsiteX6" fmla="*/ 0 w 4270374"/>
              <a:gd name="connsiteY6" fmla="*/ 3391710 h 3851625"/>
              <a:gd name="connsiteX7" fmla="*/ 0 w 4270374"/>
              <a:gd name="connsiteY7" fmla="*/ 1706748 h 3851625"/>
              <a:gd name="connsiteX8" fmla="*/ 0 w 4270374"/>
              <a:gd name="connsiteY8" fmla="*/ 1684962 h 38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374" h="3851625">
                <a:moveTo>
                  <a:pt x="0" y="0"/>
                </a:moveTo>
                <a:lnTo>
                  <a:pt x="4270374" y="1126800"/>
                </a:lnTo>
                <a:lnTo>
                  <a:pt x="4270374" y="2811762"/>
                </a:lnTo>
                <a:lnTo>
                  <a:pt x="4270374" y="2833547"/>
                </a:lnTo>
                <a:lnTo>
                  <a:pt x="4270374" y="3851625"/>
                </a:lnTo>
                <a:lnTo>
                  <a:pt x="1742999" y="3851625"/>
                </a:lnTo>
                <a:lnTo>
                  <a:pt x="0" y="3391710"/>
                </a:lnTo>
                <a:lnTo>
                  <a:pt x="0" y="1706748"/>
                </a:lnTo>
                <a:lnTo>
                  <a:pt x="0" y="1684962"/>
                </a:lnTo>
                <a:close/>
              </a:path>
            </a:pathLst>
          </a:custGeom>
          <a:solidFill>
            <a:schemeClr val="bg1">
              <a:lumMod val="50000"/>
            </a:schemeClr>
          </a:solidFill>
        </p:spPr>
        <p:txBody>
          <a:bodyPr wrap="square" tIns="180000">
            <a:noAutofit/>
          </a:bodyPr>
          <a:lstStyle>
            <a:lvl1pPr marL="0" indent="0" algn="ctr">
              <a:buNone/>
              <a:defRPr sz="1800"/>
            </a:lvl1pPr>
          </a:lstStyle>
          <a:p>
            <a:r>
              <a:rPr lang="nb-NO"/>
              <a:t>Klikk på ikonet for å legge til et bilde</a:t>
            </a:r>
          </a:p>
        </p:txBody>
      </p:sp>
      <p:pic>
        <p:nvPicPr>
          <p:cNvPr id="16" name="Bilde 15">
            <a:extLst>
              <a:ext uri="{FF2B5EF4-FFF2-40B4-BE49-F238E27FC236}">
                <a16:creationId xmlns:a16="http://schemas.microsoft.com/office/drawing/2014/main" id="{07D2EEFC-1359-4048-B51A-068B22B84F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71376" y="5547420"/>
            <a:ext cx="916623" cy="936000"/>
          </a:xfrm>
          <a:prstGeom prst="rect">
            <a:avLst/>
          </a:prstGeom>
        </p:spPr>
      </p:pic>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rmAutofit/>
          </a:bodyPr>
          <a:lstStyle>
            <a:lvl1pPr algn="l">
              <a:defRPr sz="4000"/>
            </a:lvl1pPr>
          </a:lstStyle>
          <a:p>
            <a:r>
              <a:rPr lang="nb-NO"/>
              <a:t>Klikk for å redigere tittelstil</a:t>
            </a:r>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spAutoFit/>
          </a:bodyPr>
          <a:lstStyle>
            <a:lvl1pPr>
              <a:defRPr sz="1800"/>
            </a:lvl1pPr>
          </a:lstStyle>
          <a:p>
            <a:fld id="{3B3C9C59-039E-4E2D-B07F-56C30D30A692}" type="datetime1">
              <a:rPr lang="nb-NO" smtClean="0"/>
              <a:t>15.03.2024</a:t>
            </a:fld>
            <a:endParaRPr lang="nb-NO"/>
          </a:p>
        </p:txBody>
      </p:sp>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Tree>
    <p:extLst>
      <p:ext uri="{BB962C8B-B14F-4D97-AF65-F5344CB8AC3E}">
        <p14:creationId xmlns:p14="http://schemas.microsoft.com/office/powerpoint/2010/main" val="154864283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5BA9F40-4EC1-4731-A562-8AA7EEF1AEF7}"/>
              </a:ext>
            </a:extLst>
          </p:cNvPr>
          <p:cNvSpPr>
            <a:spLocks noGrp="1"/>
          </p:cNvSpPr>
          <p:nvPr>
            <p:ph type="title"/>
          </p:nvPr>
        </p:nvSpPr>
        <p:spPr>
          <a:xfrm>
            <a:off x="864108" y="2505671"/>
            <a:ext cx="10463784" cy="1846659"/>
          </a:xfrm>
        </p:spPr>
        <p:txBody>
          <a:bodyPr anchor="ctr" anchorCtr="1">
            <a:normAutofit/>
          </a:bodyPr>
          <a:lstStyle>
            <a:lvl1pPr algn="ctr">
              <a:defRPr sz="6000">
                <a:solidFill>
                  <a:schemeClr val="tx2"/>
                </a:solidFill>
              </a:defRPr>
            </a:lvl1pPr>
          </a:lstStyle>
          <a:p>
            <a:r>
              <a:rPr lang="nb-NO"/>
              <a:t>Klikk for å redigere tittelstil</a:t>
            </a:r>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lstStyle/>
          <a:p>
            <a:fld id="{356568B0-D749-4A25-881B-E42FF18F177E}" type="datetime1">
              <a:rPr lang="nb-NO" smtClean="0"/>
              <a:t>15.03.2024</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lstStyle/>
          <a:p>
            <a:r>
              <a:rPr lang="nb-NO"/>
              <a:t>Tittel foredrag</a:t>
            </a:r>
          </a:p>
        </p:txBody>
      </p:sp>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lstStyle/>
          <a:p>
            <a:fld id="{74DC5C6B-5FF5-4C51-B1C4-3E46E479ECBD}" type="slidenum">
              <a:rPr lang="nb-NO" smtClean="0"/>
              <a:pPr/>
              <a:t>‹#›</a:t>
            </a:fld>
            <a:endParaRPr lang="nb-NO"/>
          </a:p>
        </p:txBody>
      </p:sp>
    </p:spTree>
    <p:extLst>
      <p:ext uri="{BB962C8B-B14F-4D97-AF65-F5344CB8AC3E}">
        <p14:creationId xmlns:p14="http://schemas.microsoft.com/office/powerpoint/2010/main" val="322057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7E0BE78-B74D-4B7F-962A-E57611EC1FBE}"/>
              </a:ext>
            </a:extLst>
          </p:cNvPr>
          <p:cNvSpPr>
            <a:spLocks noGrp="1"/>
          </p:cNvSpPr>
          <p:nvPr>
            <p:ph idx="1"/>
          </p:nvPr>
        </p:nvSpPr>
        <p:spPr>
          <a:xfrm>
            <a:off x="864108" y="1966452"/>
            <a:ext cx="6906098"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D2E9DA-1709-4F09-82C7-5C0D6BE3D3CF}"/>
              </a:ext>
            </a:extLst>
          </p:cNvPr>
          <p:cNvSpPr>
            <a:spLocks noGrp="1"/>
          </p:cNvSpPr>
          <p:nvPr>
            <p:ph type="dt" sz="half" idx="10"/>
          </p:nvPr>
        </p:nvSpPr>
        <p:spPr/>
        <p:txBody>
          <a:bodyPr/>
          <a:lstStyle/>
          <a:p>
            <a:fld id="{D2700759-8AE4-48D4-A199-03D181A8D204}" type="datetime1">
              <a:rPr lang="nb-NO" smtClean="0"/>
              <a:t>15.03.2024</a:t>
            </a:fld>
            <a:endParaRPr lang="nb-NO"/>
          </a:p>
        </p:txBody>
      </p:sp>
      <p:sp>
        <p:nvSpPr>
          <p:cNvPr id="5" name="Plassholder for bunntekst 4">
            <a:extLst>
              <a:ext uri="{FF2B5EF4-FFF2-40B4-BE49-F238E27FC236}">
                <a16:creationId xmlns:a16="http://schemas.microsoft.com/office/drawing/2014/main" id="{03D99CDA-2F22-4D7A-88DA-0CC1C790FE3D}"/>
              </a:ext>
            </a:extLst>
          </p:cNvPr>
          <p:cNvSpPr>
            <a:spLocks noGrp="1"/>
          </p:cNvSpPr>
          <p:nvPr>
            <p:ph type="ftr" sz="quarter" idx="11"/>
          </p:nvPr>
        </p:nvSpPr>
        <p:spPr/>
        <p:txBody>
          <a:bodyPr/>
          <a:lstStyle/>
          <a:p>
            <a:r>
              <a:rPr lang="nb-NO"/>
              <a:t>Tittel foredrag</a:t>
            </a:r>
          </a:p>
        </p:txBody>
      </p:sp>
      <p:sp>
        <p:nvSpPr>
          <p:cNvPr id="6" name="Plassholder for lysbildenummer 5">
            <a:extLst>
              <a:ext uri="{FF2B5EF4-FFF2-40B4-BE49-F238E27FC236}">
                <a16:creationId xmlns:a16="http://schemas.microsoft.com/office/drawing/2014/main" id="{49D4A5AF-AF2A-43ED-91B1-0B2BA8AC83FF}"/>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8" name="Tittel 7">
            <a:extLst>
              <a:ext uri="{FF2B5EF4-FFF2-40B4-BE49-F238E27FC236}">
                <a16:creationId xmlns:a16="http://schemas.microsoft.com/office/drawing/2014/main" id="{081FF9D8-C584-47D4-BA50-9AA308D4018B}"/>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2181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53A2ED2A-3F74-4684-9B44-F79FD5968C17}" type="datetime1">
              <a:rPr lang="nb-NO" smtClean="0"/>
              <a:t>15.03.2024</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3" name="Plassholder for innhold 2">
            <a:extLst>
              <a:ext uri="{FF2B5EF4-FFF2-40B4-BE49-F238E27FC236}">
                <a16:creationId xmlns:a16="http://schemas.microsoft.com/office/drawing/2014/main" id="{690147EF-0EA3-4FDB-B9CA-36577ED4B658}"/>
              </a:ext>
            </a:extLst>
          </p:cNvPr>
          <p:cNvSpPr>
            <a:spLocks noGrp="1"/>
          </p:cNvSpPr>
          <p:nvPr>
            <p:ph idx="14"/>
          </p:nvPr>
        </p:nvSpPr>
        <p:spPr>
          <a:xfrm>
            <a:off x="864108"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innhold 2">
            <a:extLst>
              <a:ext uri="{FF2B5EF4-FFF2-40B4-BE49-F238E27FC236}">
                <a16:creationId xmlns:a16="http://schemas.microsoft.com/office/drawing/2014/main" id="{233A48A5-4ACF-4DE0-B37D-537E4B0EA3FC}"/>
              </a:ext>
            </a:extLst>
          </p:cNvPr>
          <p:cNvSpPr>
            <a:spLocks noGrp="1"/>
          </p:cNvSpPr>
          <p:nvPr>
            <p:ph idx="15"/>
          </p:nvPr>
        </p:nvSpPr>
        <p:spPr>
          <a:xfrm>
            <a:off x="6287263"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8074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D1DD6EC3-0786-40FB-B84D-E81538D6CD80}" type="datetime1">
              <a:rPr lang="nb-NO" smtClean="0"/>
              <a:t>15.03.2024</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4" name="Plassholder for innhold 2">
            <a:extLst>
              <a:ext uri="{FF2B5EF4-FFF2-40B4-BE49-F238E27FC236}">
                <a16:creationId xmlns:a16="http://schemas.microsoft.com/office/drawing/2014/main" id="{770EB2C9-947F-4330-B178-9FD8BBD252B3}"/>
              </a:ext>
            </a:extLst>
          </p:cNvPr>
          <p:cNvSpPr>
            <a:spLocks noGrp="1"/>
          </p:cNvSpPr>
          <p:nvPr>
            <p:ph idx="15"/>
          </p:nvPr>
        </p:nvSpPr>
        <p:spPr>
          <a:xfrm>
            <a:off x="864109"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a:extLst>
              <a:ext uri="{FF2B5EF4-FFF2-40B4-BE49-F238E27FC236}">
                <a16:creationId xmlns:a16="http://schemas.microsoft.com/office/drawing/2014/main" id="{3CDEF495-6FEC-4C77-9B9B-C2916C4F7027}"/>
              </a:ext>
            </a:extLst>
          </p:cNvPr>
          <p:cNvSpPr>
            <a:spLocks noGrp="1"/>
          </p:cNvSpPr>
          <p:nvPr>
            <p:ph idx="16"/>
          </p:nvPr>
        </p:nvSpPr>
        <p:spPr>
          <a:xfrm>
            <a:off x="8015477" y="1966452"/>
            <a:ext cx="3312415"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E91174AE-615D-436D-9ED0-A47C80C7340A}"/>
              </a:ext>
            </a:extLst>
          </p:cNvPr>
          <p:cNvSpPr>
            <a:spLocks noGrp="1"/>
          </p:cNvSpPr>
          <p:nvPr>
            <p:ph idx="17"/>
          </p:nvPr>
        </p:nvSpPr>
        <p:spPr>
          <a:xfrm>
            <a:off x="4439793"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8665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531386"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82D954C0-AA98-490A-BFD1-B6F8295C0AFD}" type="datetime1">
              <a:rPr lang="nb-NO" smtClean="0"/>
              <a:t>15.03.2024</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6" name="Plassholder for innhold 2">
            <a:extLst>
              <a:ext uri="{FF2B5EF4-FFF2-40B4-BE49-F238E27FC236}">
                <a16:creationId xmlns:a16="http://schemas.microsoft.com/office/drawing/2014/main" id="{94A5B35D-2758-4E3E-B237-B325C7435F0C}"/>
              </a:ext>
            </a:extLst>
          </p:cNvPr>
          <p:cNvSpPr>
            <a:spLocks noGrp="1"/>
          </p:cNvSpPr>
          <p:nvPr>
            <p:ph idx="16"/>
          </p:nvPr>
        </p:nvSpPr>
        <p:spPr>
          <a:xfrm>
            <a:off x="864109"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innhold 2">
            <a:extLst>
              <a:ext uri="{FF2B5EF4-FFF2-40B4-BE49-F238E27FC236}">
                <a16:creationId xmlns:a16="http://schemas.microsoft.com/office/drawing/2014/main" id="{44025B41-6561-415C-9A20-8688EC70A268}"/>
              </a:ext>
            </a:extLst>
          </p:cNvPr>
          <p:cNvSpPr>
            <a:spLocks noGrp="1"/>
          </p:cNvSpPr>
          <p:nvPr>
            <p:ph idx="17"/>
          </p:nvPr>
        </p:nvSpPr>
        <p:spPr>
          <a:xfrm>
            <a:off x="8956981" y="1966452"/>
            <a:ext cx="2370910"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8" name="Plassholder for innhold 2">
            <a:extLst>
              <a:ext uri="{FF2B5EF4-FFF2-40B4-BE49-F238E27FC236}">
                <a16:creationId xmlns:a16="http://schemas.microsoft.com/office/drawing/2014/main" id="{737E6355-653D-4626-B7AF-1983E00104C1}"/>
              </a:ext>
            </a:extLst>
          </p:cNvPr>
          <p:cNvSpPr>
            <a:spLocks noGrp="1"/>
          </p:cNvSpPr>
          <p:nvPr>
            <p:ph idx="18"/>
          </p:nvPr>
        </p:nvSpPr>
        <p:spPr>
          <a:xfrm>
            <a:off x="3561734"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innhold 2">
            <a:extLst>
              <a:ext uri="{FF2B5EF4-FFF2-40B4-BE49-F238E27FC236}">
                <a16:creationId xmlns:a16="http://schemas.microsoft.com/office/drawing/2014/main" id="{B9515DC9-E05C-497B-81C9-9D5C29E2E0E8}"/>
              </a:ext>
            </a:extLst>
          </p:cNvPr>
          <p:cNvSpPr>
            <a:spLocks noGrp="1"/>
          </p:cNvSpPr>
          <p:nvPr>
            <p:ph idx="19"/>
          </p:nvPr>
        </p:nvSpPr>
        <p:spPr>
          <a:xfrm>
            <a:off x="6259359"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2942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sitatboks">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6287262" y="1956620"/>
            <a:ext cx="5040630" cy="3805551"/>
          </a:xfrm>
          <a:solidFill>
            <a:schemeClr val="accent1"/>
          </a:solidFill>
        </p:spPr>
        <p:txBody>
          <a:bodyPr lIns="180000" tIns="180000" rIns="180000" bIns="180000" anchor="ctr"/>
          <a:lstStyle>
            <a:lvl1pPr marL="0" indent="0" algn="ctr">
              <a:buNone/>
              <a:defRPr b="1" i="0">
                <a:solidFill>
                  <a:schemeClr val="tx2"/>
                </a:solidFill>
              </a:defRPr>
            </a:lvl1pPr>
            <a:lvl2pPr algn="ctr">
              <a:defRPr/>
            </a:lvl2pPr>
            <a:lvl3pPr algn="ctr">
              <a:defRPr/>
            </a:lvl3pPr>
            <a:lvl4pPr algn="ctr">
              <a:defRPr/>
            </a:lvl4pPr>
            <a:lvl5pPr algn="ctr">
              <a:defRPr/>
            </a:lvl5pPr>
          </a:lstStyle>
          <a:p>
            <a:pPr lvl="0"/>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6325B395-91F4-4E61-828A-EDE00913DA0B}" type="datetime1">
              <a:rPr lang="nb-NO" smtClean="0"/>
              <a:t>15.03.2024</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10608819" y="2275001"/>
            <a:ext cx="422788" cy="389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Plassholder for innhold 2">
            <a:extLst>
              <a:ext uri="{FF2B5EF4-FFF2-40B4-BE49-F238E27FC236}">
                <a16:creationId xmlns:a16="http://schemas.microsoft.com/office/drawing/2014/main" id="{16A88CB7-1D6F-4A76-B6DB-6BD9CA321121}"/>
              </a:ext>
            </a:extLst>
          </p:cNvPr>
          <p:cNvSpPr>
            <a:spLocks noGrp="1"/>
          </p:cNvSpPr>
          <p:nvPr>
            <p:ph idx="16"/>
          </p:nvPr>
        </p:nvSpPr>
        <p:spPr>
          <a:xfrm>
            <a:off x="864109" y="1966452"/>
            <a:ext cx="5040628"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910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5C12EDE-7AFA-4380-AD47-99C67D88EBFA}"/>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766323" y="6232379"/>
            <a:ext cx="927985" cy="251040"/>
          </a:xfrm>
          <a:prstGeom prst="rect">
            <a:avLst/>
          </a:prstGeom>
        </p:spPr>
      </p:pic>
      <p:sp>
        <p:nvSpPr>
          <p:cNvPr id="2" name="Plassholder for tittel 1">
            <a:extLst>
              <a:ext uri="{FF2B5EF4-FFF2-40B4-BE49-F238E27FC236}">
                <a16:creationId xmlns:a16="http://schemas.microsoft.com/office/drawing/2014/main" id="{F18F55A1-2788-43EB-93D4-6CA30951E6AD}"/>
              </a:ext>
            </a:extLst>
          </p:cNvPr>
          <p:cNvSpPr>
            <a:spLocks noGrp="1"/>
          </p:cNvSpPr>
          <p:nvPr>
            <p:ph type="title"/>
          </p:nvPr>
        </p:nvSpPr>
        <p:spPr>
          <a:xfrm>
            <a:off x="864108" y="569531"/>
            <a:ext cx="6906098" cy="1052596"/>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ED1B710B-CF37-4F14-80D8-CC57FEE5D125}"/>
              </a:ext>
            </a:extLst>
          </p:cNvPr>
          <p:cNvSpPr>
            <a:spLocks noGrp="1"/>
          </p:cNvSpPr>
          <p:nvPr>
            <p:ph type="body" idx="1"/>
          </p:nvPr>
        </p:nvSpPr>
        <p:spPr>
          <a:xfrm>
            <a:off x="864108" y="1966452"/>
            <a:ext cx="6906098" cy="3795719"/>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9DDD969-0A65-4C0E-ADEB-68220519C75D}"/>
              </a:ext>
            </a:extLst>
          </p:cNvPr>
          <p:cNvSpPr>
            <a:spLocks noGrp="1"/>
          </p:cNvSpPr>
          <p:nvPr>
            <p:ph type="dt" sz="half" idx="2"/>
          </p:nvPr>
        </p:nvSpPr>
        <p:spPr>
          <a:xfrm>
            <a:off x="504064" y="167517"/>
            <a:ext cx="1402079" cy="184666"/>
          </a:xfrm>
          <a:prstGeom prst="rect">
            <a:avLst/>
          </a:prstGeom>
        </p:spPr>
        <p:txBody>
          <a:bodyPr vert="horz" lIns="0" tIns="0" rIns="0" bIns="0" rtlCol="0" anchor="ctr">
            <a:normAutofit/>
          </a:bodyPr>
          <a:lstStyle>
            <a:lvl1pPr algn="l">
              <a:lnSpc>
                <a:spcPct val="100000"/>
              </a:lnSpc>
              <a:spcBef>
                <a:spcPts val="0"/>
              </a:spcBef>
              <a:defRPr sz="1200">
                <a:solidFill>
                  <a:schemeClr val="tx2"/>
                </a:solidFill>
              </a:defRPr>
            </a:lvl1pPr>
          </a:lstStyle>
          <a:p>
            <a:fld id="{E04606C8-B391-4486-BB54-7AA9C6F55133}" type="datetime1">
              <a:rPr lang="nb-NO" smtClean="0"/>
              <a:t>15.03.2024</a:t>
            </a:fld>
            <a:endParaRPr lang="nb-NO"/>
          </a:p>
        </p:txBody>
      </p:sp>
      <p:sp>
        <p:nvSpPr>
          <p:cNvPr id="5" name="Plassholder for bunntekst 4">
            <a:extLst>
              <a:ext uri="{FF2B5EF4-FFF2-40B4-BE49-F238E27FC236}">
                <a16:creationId xmlns:a16="http://schemas.microsoft.com/office/drawing/2014/main" id="{52AE00EB-2CDD-43C9-9EB7-AF9FF8DDB12E}"/>
              </a:ext>
            </a:extLst>
          </p:cNvPr>
          <p:cNvSpPr>
            <a:spLocks noGrp="1"/>
          </p:cNvSpPr>
          <p:nvPr>
            <p:ph type="ftr" sz="quarter" idx="3"/>
          </p:nvPr>
        </p:nvSpPr>
        <p:spPr>
          <a:xfrm>
            <a:off x="3093720" y="167517"/>
            <a:ext cx="6004560" cy="184666"/>
          </a:xfrm>
          <a:prstGeom prst="rect">
            <a:avLst/>
          </a:prstGeom>
        </p:spPr>
        <p:txBody>
          <a:bodyPr vert="horz" lIns="0" tIns="0" rIns="0" bIns="0" rtlCol="0" anchor="ctr">
            <a:normAutofit/>
          </a:bodyPr>
          <a:lstStyle>
            <a:lvl1pPr algn="ctr">
              <a:lnSpc>
                <a:spcPct val="100000"/>
              </a:lnSpc>
              <a:spcBef>
                <a:spcPts val="0"/>
              </a:spcBef>
              <a:defRPr sz="1200">
                <a:solidFill>
                  <a:schemeClr val="tx2"/>
                </a:solidFill>
              </a:defRPr>
            </a:lvl1pPr>
          </a:lstStyle>
          <a:p>
            <a:r>
              <a:rPr lang="nb-NO"/>
              <a:t>Tittel foredrag</a:t>
            </a:r>
          </a:p>
        </p:txBody>
      </p:sp>
      <p:sp>
        <p:nvSpPr>
          <p:cNvPr id="6" name="Plassholder for lysbildenummer 5">
            <a:extLst>
              <a:ext uri="{FF2B5EF4-FFF2-40B4-BE49-F238E27FC236}">
                <a16:creationId xmlns:a16="http://schemas.microsoft.com/office/drawing/2014/main" id="{58CBCF91-8ED7-40C6-ABD1-0C405DB8B156}"/>
              </a:ext>
            </a:extLst>
          </p:cNvPr>
          <p:cNvSpPr>
            <a:spLocks noGrp="1"/>
          </p:cNvSpPr>
          <p:nvPr>
            <p:ph type="sldNum" sz="quarter" idx="4"/>
          </p:nvPr>
        </p:nvSpPr>
        <p:spPr>
          <a:xfrm>
            <a:off x="10285857" y="167517"/>
            <a:ext cx="1402079" cy="184666"/>
          </a:xfrm>
          <a:prstGeom prst="rect">
            <a:avLst/>
          </a:prstGeom>
        </p:spPr>
        <p:txBody>
          <a:bodyPr vert="horz" lIns="0" tIns="0" rIns="0" bIns="0" rtlCol="0" anchor="ctr">
            <a:normAutofit/>
          </a:bodyPr>
          <a:lstStyle>
            <a:lvl1pPr algn="r">
              <a:lnSpc>
                <a:spcPct val="100000"/>
              </a:lnSpc>
              <a:spcBef>
                <a:spcPts val="0"/>
              </a:spcBef>
              <a:defRPr sz="1200">
                <a:solidFill>
                  <a:schemeClr val="tx2"/>
                </a:solidFill>
              </a:defRPr>
            </a:lvl1pPr>
          </a:lstStyle>
          <a:p>
            <a:fld id="{74DC5C6B-5FF5-4C51-B1C4-3E46E479ECBD}" type="slidenum">
              <a:rPr lang="nb-NO" smtClean="0"/>
              <a:pPr/>
              <a:t>‹#›</a:t>
            </a:fld>
            <a:endParaRPr lang="nb-NO"/>
          </a:p>
        </p:txBody>
      </p:sp>
    </p:spTree>
    <p:extLst>
      <p:ext uri="{BB962C8B-B14F-4D97-AF65-F5344CB8AC3E}">
        <p14:creationId xmlns:p14="http://schemas.microsoft.com/office/powerpoint/2010/main" val="28653036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73" r:id="rId20"/>
    <p:sldLayoutId id="2147483674" r:id="rId21"/>
  </p:sldLayoutIdLst>
  <p:hf hdr="0" ftr="0" dt="0"/>
  <p:txStyles>
    <p:titleStyle>
      <a:lvl1pPr algn="l" defTabSz="914400" rtl="0" eaLnBrk="1" latinLnBrk="0" hangingPunct="1">
        <a:lnSpc>
          <a:spcPct val="90000"/>
        </a:lnSpc>
        <a:spcBef>
          <a:spcPts val="0"/>
        </a:spcBef>
        <a:buNone/>
        <a:defRPr sz="3800" b="1"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Clr>
          <a:schemeClr val="tx2"/>
        </a:buClr>
        <a:buFont typeface="Arial" panose="020B0604020202020204" pitchFamily="34" charset="0"/>
        <a:buChar char="&gt;"/>
        <a:defRPr sz="2000" kern="1200">
          <a:solidFill>
            <a:schemeClr val="tx2"/>
          </a:solidFill>
          <a:latin typeface="+mn-lt"/>
          <a:ea typeface="+mn-ea"/>
          <a:cs typeface="+mn-cs"/>
        </a:defRPr>
      </a:lvl1pPr>
      <a:lvl2pPr marL="720000" indent="-216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080000" indent="-2160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440000" indent="-216000" algn="l" defTabSz="914400" rtl="0" eaLnBrk="1" latinLnBrk="0" hangingPunct="1">
        <a:lnSpc>
          <a:spcPct val="100000"/>
        </a:lnSpc>
        <a:spcBef>
          <a:spcPts val="0"/>
        </a:spcBef>
        <a:buClr>
          <a:schemeClr val="tx2"/>
        </a:buClr>
        <a:buFont typeface="Arial" panose="020B0604020202020204" pitchFamily="34" charset="0"/>
        <a:buChar char="•"/>
        <a:defRPr sz="1200" kern="1200">
          <a:solidFill>
            <a:schemeClr val="tx2"/>
          </a:solidFill>
          <a:latin typeface="+mn-lt"/>
          <a:ea typeface="+mn-ea"/>
          <a:cs typeface="+mn-cs"/>
        </a:defRPr>
      </a:lvl4pPr>
      <a:lvl5pPr marL="1800000" indent="-216000" algn="l" defTabSz="914400" rtl="0" eaLnBrk="1" latinLnBrk="0" hangingPunct="1">
        <a:lnSpc>
          <a:spcPct val="100000"/>
        </a:lnSpc>
        <a:spcBef>
          <a:spcPts val="0"/>
        </a:spcBef>
        <a:buClr>
          <a:schemeClr val="tx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bufdir.no/fagstotte/produkter/crpd/" TargetMode="External"/><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C7B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D3D8F0-3D8C-D04A-BBF9-2474446DF778}"/>
              </a:ext>
            </a:extLst>
          </p:cNvPr>
          <p:cNvSpPr txBox="1">
            <a:spLocks noGrp="1"/>
          </p:cNvSpPr>
          <p:nvPr>
            <p:ph type="title" idx="4294967295"/>
          </p:nvPr>
        </p:nvSpPr>
        <p:spPr>
          <a:xfrm>
            <a:off x="739515" y="473398"/>
            <a:ext cx="11278314" cy="27156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8000" b="0" i="0" u="none" strike="noStrike" kern="1200" cap="none" spc="0" normalizeH="0" baseline="0" noProof="0">
                <a:ln>
                  <a:noFill/>
                </a:ln>
                <a:solidFill>
                  <a:schemeClr val="accent2"/>
                </a:solidFill>
                <a:effectLst/>
                <a:uLnTx/>
                <a:uFillTx/>
                <a:latin typeface="+mj-lt"/>
                <a:ea typeface="+mj-ea"/>
                <a:cs typeface="+mj-cs"/>
              </a:rPr>
              <a:t>Grunnpresentasjon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8000" b="1" i="0" u="none" strike="noStrike" kern="1200" cap="none" spc="0" normalizeH="0" baseline="0" noProof="0">
                <a:ln>
                  <a:noFill/>
                </a:ln>
                <a:solidFill>
                  <a:schemeClr val="accent2"/>
                </a:solidFill>
                <a:effectLst/>
                <a:uLnTx/>
                <a:uFillTx/>
                <a:latin typeface="+mj-lt"/>
                <a:ea typeface="+mj-ea"/>
                <a:cs typeface="+mj-cs"/>
              </a:rPr>
              <a:t>CRPD-prosjektet</a:t>
            </a:r>
          </a:p>
        </p:txBody>
      </p:sp>
      <p:sp>
        <p:nvSpPr>
          <p:cNvPr id="16" name="Rectangle 15">
            <a:extLst>
              <a:ext uri="{FF2B5EF4-FFF2-40B4-BE49-F238E27FC236}">
                <a16:creationId xmlns:a16="http://schemas.microsoft.com/office/drawing/2014/main" id="{5078AA68-77DC-F942-A892-39A5D09E9B1A}"/>
              </a:ext>
            </a:extLst>
          </p:cNvPr>
          <p:cNvSpPr/>
          <p:nvPr/>
        </p:nvSpPr>
        <p:spPr>
          <a:xfrm>
            <a:off x="817983" y="2706492"/>
            <a:ext cx="9100457" cy="892552"/>
          </a:xfrm>
          <a:prstGeom prst="rect">
            <a:avLst/>
          </a:prstGeom>
        </p:spPr>
        <p:txBody>
          <a:bodyPr wrap="square">
            <a:spAutoFit/>
          </a:bodyPr>
          <a:lstStyle/>
          <a:p>
            <a:r>
              <a:rPr lang="nb-NO" sz="2600">
                <a:solidFill>
                  <a:schemeClr val="tx2"/>
                </a:solidFill>
                <a:cs typeface="Calibri"/>
              </a:rPr>
              <a:t>FN-konvensjonen om rettighetene til mennesker med nedsatt funksjonsevne (CRPD)</a:t>
            </a:r>
            <a:endParaRPr lang="nb-NO" sz="2600">
              <a:solidFill>
                <a:schemeClr val="tx2"/>
              </a:solidFill>
            </a:endParaRPr>
          </a:p>
        </p:txBody>
      </p:sp>
      <p:grpSp>
        <p:nvGrpSpPr>
          <p:cNvPr id="3" name="Gruppe 2" descr="Illustrasjon av fire personer på rekke. To personer har FN-merke på brystet.">
            <a:extLst>
              <a:ext uri="{FF2B5EF4-FFF2-40B4-BE49-F238E27FC236}">
                <a16:creationId xmlns:a16="http://schemas.microsoft.com/office/drawing/2014/main" id="{A29FFDFF-B56A-1B27-60D4-507A048316C1}"/>
              </a:ext>
            </a:extLst>
          </p:cNvPr>
          <p:cNvGrpSpPr/>
          <p:nvPr/>
        </p:nvGrpSpPr>
        <p:grpSpPr>
          <a:xfrm>
            <a:off x="259606" y="3690573"/>
            <a:ext cx="11630503" cy="3410863"/>
            <a:chOff x="259606" y="3690573"/>
            <a:chExt cx="11630503" cy="3410863"/>
          </a:xfrm>
        </p:grpSpPr>
        <p:pic>
          <p:nvPicPr>
            <p:cNvPr id="9" name="Picture 8" descr="Illustrasjon av fire personer, to av dem med FN-merke på brystet.">
              <a:extLst>
                <a:ext uri="{FF2B5EF4-FFF2-40B4-BE49-F238E27FC236}">
                  <a16:creationId xmlns:a16="http://schemas.microsoft.com/office/drawing/2014/main" id="{FBBD27DB-3E3B-814E-AEBF-1E3BA9C7A8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9336" y="3794059"/>
              <a:ext cx="2640773" cy="3196724"/>
            </a:xfrm>
            <a:prstGeom prst="rect">
              <a:avLst/>
            </a:prstGeom>
          </p:spPr>
        </p:pic>
        <p:pic>
          <p:nvPicPr>
            <p:cNvPr id="11" name="Picture 10" descr="Illustrasjon av kvinne med sort og rosa hijab og FN-merke">
              <a:extLst>
                <a:ext uri="{FF2B5EF4-FFF2-40B4-BE49-F238E27FC236}">
                  <a16:creationId xmlns:a16="http://schemas.microsoft.com/office/drawing/2014/main" id="{EBEE73AA-D232-4C4C-B62A-8F7810ABB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2987" y="3799593"/>
              <a:ext cx="2948382" cy="3191190"/>
            </a:xfrm>
            <a:prstGeom prst="rect">
              <a:avLst/>
            </a:prstGeom>
          </p:spPr>
        </p:pic>
        <p:pic>
          <p:nvPicPr>
            <p:cNvPr id="13" name="Picture 12" descr="Illustrasjon av kvinne med blå genser">
              <a:extLst>
                <a:ext uri="{FF2B5EF4-FFF2-40B4-BE49-F238E27FC236}">
                  <a16:creationId xmlns:a16="http://schemas.microsoft.com/office/drawing/2014/main" id="{3C7FBE6B-ABCA-7845-ABF6-2032818803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606" y="3690573"/>
              <a:ext cx="2614458" cy="3286747"/>
            </a:xfrm>
            <a:prstGeom prst="rect">
              <a:avLst/>
            </a:prstGeom>
          </p:spPr>
        </p:pic>
        <p:pic>
          <p:nvPicPr>
            <p:cNvPr id="15" name="Picture 14" descr="Illustrasjon av kvinne med gul genser">
              <a:extLst>
                <a:ext uri="{FF2B5EF4-FFF2-40B4-BE49-F238E27FC236}">
                  <a16:creationId xmlns:a16="http://schemas.microsoft.com/office/drawing/2014/main" id="{6CA31149-B125-0942-B7EC-8568B197A1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4864" y="3773416"/>
              <a:ext cx="3074801" cy="3328020"/>
            </a:xfrm>
            <a:prstGeom prst="rect">
              <a:avLst/>
            </a:prstGeom>
          </p:spPr>
        </p:pic>
      </p:grpSp>
    </p:spTree>
    <p:extLst>
      <p:ext uri="{BB962C8B-B14F-4D97-AF65-F5344CB8AC3E}">
        <p14:creationId xmlns:p14="http://schemas.microsoft.com/office/powerpoint/2010/main" val="286252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9A38F77-2A45-1084-7D7F-ED8B6E08C2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3188" y="1976079"/>
            <a:ext cx="8678971" cy="4881921"/>
          </a:xfrm>
          <a:prstGeom prst="rect">
            <a:avLst/>
          </a:prstGeom>
        </p:spPr>
      </p:pic>
      <p:sp>
        <p:nvSpPr>
          <p:cNvPr id="11" name="Title 1">
            <a:extLst>
              <a:ext uri="{FF2B5EF4-FFF2-40B4-BE49-F238E27FC236}">
                <a16:creationId xmlns:a16="http://schemas.microsoft.com/office/drawing/2014/main" id="{E9D94CBA-2865-AF4F-A433-2532B1F99B29}"/>
              </a:ext>
            </a:extLst>
          </p:cNvPr>
          <p:cNvSpPr txBox="1">
            <a:spLocks/>
          </p:cNvSpPr>
          <p:nvPr/>
        </p:nvSpPr>
        <p:spPr>
          <a:xfrm>
            <a:off x="472245" y="231406"/>
            <a:ext cx="5543543" cy="422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600">
                <a:latin typeface="+mn-lt"/>
              </a:rPr>
              <a:t>HVA ER FUNKSJONSNEDSETTELSE</a:t>
            </a:r>
          </a:p>
        </p:txBody>
      </p:sp>
      <p:sp>
        <p:nvSpPr>
          <p:cNvPr id="6" name="Title 1">
            <a:extLst>
              <a:ext uri="{FF2B5EF4-FFF2-40B4-BE49-F238E27FC236}">
                <a16:creationId xmlns:a16="http://schemas.microsoft.com/office/drawing/2014/main" id="{DAE5CF27-DF83-6145-86EC-3731B5B05298}"/>
              </a:ext>
            </a:extLst>
          </p:cNvPr>
          <p:cNvSpPr txBox="1">
            <a:spLocks noGrp="1"/>
          </p:cNvSpPr>
          <p:nvPr>
            <p:ph type="title" idx="4294967295"/>
          </p:nvPr>
        </p:nvSpPr>
        <p:spPr>
          <a:xfrm>
            <a:off x="427085" y="505935"/>
            <a:ext cx="6339475" cy="9310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b-NO" b="0">
                <a:solidFill>
                  <a:srgbClr val="000000"/>
                </a:solidFill>
              </a:rPr>
              <a:t>Barrierer for likestilling</a:t>
            </a:r>
            <a:endParaRPr kumimoji="0" lang="nb-NO" sz="4400" b="0" i="0" u="none" strike="noStrike" kern="1200" cap="none" spc="0" normalizeH="0" baseline="0" noProof="0">
              <a:ln>
                <a:noFill/>
              </a:ln>
              <a:solidFill>
                <a:srgbClr val="000000"/>
              </a:solidFill>
              <a:effectLst/>
              <a:uLnTx/>
              <a:uFillTx/>
              <a:latin typeface="+mj-lt"/>
              <a:ea typeface="+mj-ea"/>
              <a:cs typeface="+mj-cs"/>
            </a:endParaRPr>
          </a:p>
        </p:txBody>
      </p:sp>
      <p:sp>
        <p:nvSpPr>
          <p:cNvPr id="3" name="Plassholder for innhold 2">
            <a:extLst>
              <a:ext uri="{FF2B5EF4-FFF2-40B4-BE49-F238E27FC236}">
                <a16:creationId xmlns:a16="http://schemas.microsoft.com/office/drawing/2014/main" id="{5111D565-DC8A-46D5-989F-02BDB95BCBB8}"/>
              </a:ext>
            </a:extLst>
          </p:cNvPr>
          <p:cNvSpPr>
            <a:spLocks noGrp="1"/>
          </p:cNvSpPr>
          <p:nvPr>
            <p:ph idx="1"/>
          </p:nvPr>
        </p:nvSpPr>
        <p:spPr>
          <a:xfrm>
            <a:off x="539718" y="1976079"/>
            <a:ext cx="6114207" cy="3795719"/>
          </a:xfrm>
        </p:spPr>
        <p:txBody>
          <a:bodyPr vert="horz" lIns="91440" tIns="45720" rIns="91440" bIns="45720" rtlCol="0" anchor="t">
            <a:normAutofit/>
          </a:bodyPr>
          <a:lstStyle/>
          <a:p>
            <a:pPr marL="359410" indent="-359410"/>
            <a:r>
              <a:rPr lang="nb-NO" sz="3200">
                <a:solidFill>
                  <a:srgbClr val="000000"/>
                </a:solidFill>
                <a:cs typeface="Calibri"/>
              </a:rPr>
              <a:t>Fysiske barrierer</a:t>
            </a:r>
          </a:p>
          <a:p>
            <a:pPr marL="359410" indent="-359410"/>
            <a:r>
              <a:rPr lang="nb-NO" sz="3200">
                <a:solidFill>
                  <a:srgbClr val="000000"/>
                </a:solidFill>
                <a:cs typeface="Calibri"/>
              </a:rPr>
              <a:t>Juridiske og organisatoriske forhold</a:t>
            </a:r>
          </a:p>
          <a:p>
            <a:pPr marL="359410" indent="-359410"/>
            <a:r>
              <a:rPr lang="nb-NO" sz="3200">
                <a:solidFill>
                  <a:srgbClr val="000000"/>
                </a:solidFill>
                <a:cs typeface="Calibri"/>
              </a:rPr>
              <a:t>Holdninger og fordommer</a:t>
            </a:r>
            <a:endParaRPr lang="nb-NO" sz="3200">
              <a:solidFill>
                <a:srgbClr val="000000"/>
              </a:solidFill>
              <a:cs typeface="Calibri" panose="020F0502020204030204" pitchFamily="34" charset="0"/>
            </a:endParaRPr>
          </a:p>
          <a:p>
            <a:pPr marL="359410" indent="-359410"/>
            <a:r>
              <a:rPr lang="nb-NO" sz="3200">
                <a:solidFill>
                  <a:srgbClr val="000000"/>
                </a:solidFill>
                <a:cs typeface="Calibri"/>
              </a:rPr>
              <a:t>Kulturelle og sosiale forhold</a:t>
            </a:r>
          </a:p>
        </p:txBody>
      </p:sp>
      <p:sp>
        <p:nvSpPr>
          <p:cNvPr id="9" name="Rectangle 8">
            <a:extLst>
              <a:ext uri="{FF2B5EF4-FFF2-40B4-BE49-F238E27FC236}">
                <a16:creationId xmlns:a16="http://schemas.microsoft.com/office/drawing/2014/main" id="{2D10D05D-2536-D94B-B702-EA739E2AB6C8}"/>
              </a:ext>
              <a:ext uri="{C183D7F6-B498-43B3-948B-1728B52AA6E4}">
                <adec:decorative xmlns:adec="http://schemas.microsoft.com/office/drawing/2017/decorative" val="1"/>
              </a:ext>
            </a:extLst>
          </p:cNvPr>
          <p:cNvSpPr/>
          <p:nvPr/>
        </p:nvSpPr>
        <p:spPr>
          <a:xfrm>
            <a:off x="572167" y="1390465"/>
            <a:ext cx="818148" cy="125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555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0EC">
            <a:alpha val="50000"/>
          </a:srgb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0102483-B75F-0E46-97DC-F8E0D2C4F24F}"/>
              </a:ext>
            </a:extLst>
          </p:cNvPr>
          <p:cNvSpPr txBox="1">
            <a:spLocks/>
          </p:cNvSpPr>
          <p:nvPr/>
        </p:nvSpPr>
        <p:spPr>
          <a:xfrm>
            <a:off x="472245" y="231406"/>
            <a:ext cx="5543543" cy="422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600">
                <a:latin typeface="+mn-lt"/>
              </a:rPr>
              <a:t>HVA ER FUNKSJONSNEDSETTELSE</a:t>
            </a:r>
          </a:p>
        </p:txBody>
      </p:sp>
      <p:sp>
        <p:nvSpPr>
          <p:cNvPr id="8" name="Title 1">
            <a:extLst>
              <a:ext uri="{FF2B5EF4-FFF2-40B4-BE49-F238E27FC236}">
                <a16:creationId xmlns:a16="http://schemas.microsoft.com/office/drawing/2014/main" id="{50BF8FA0-6D6B-9B4E-9752-5D1BE61CF58B}"/>
              </a:ext>
            </a:extLst>
          </p:cNvPr>
          <p:cNvSpPr txBox="1">
            <a:spLocks noGrp="1"/>
          </p:cNvSpPr>
          <p:nvPr>
            <p:ph type="title" idx="4294967295"/>
          </p:nvPr>
        </p:nvSpPr>
        <p:spPr>
          <a:xfrm>
            <a:off x="427085" y="505935"/>
            <a:ext cx="6339475" cy="9310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Relasjonell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forståelse</a:t>
            </a:r>
          </a:p>
        </p:txBody>
      </p:sp>
      <p:sp>
        <p:nvSpPr>
          <p:cNvPr id="5" name="Title 1">
            <a:extLst>
              <a:ext uri="{FF2B5EF4-FFF2-40B4-BE49-F238E27FC236}">
                <a16:creationId xmlns:a16="http://schemas.microsoft.com/office/drawing/2014/main" id="{48037476-07C5-7A43-BCB0-972DB73D1EF0}"/>
              </a:ext>
            </a:extLst>
          </p:cNvPr>
          <p:cNvSpPr txBox="1">
            <a:spLocks/>
          </p:cNvSpPr>
          <p:nvPr/>
        </p:nvSpPr>
        <p:spPr>
          <a:xfrm>
            <a:off x="472245" y="2190051"/>
            <a:ext cx="3801372" cy="24778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dirty="0">
                <a:solidFill>
                  <a:srgbClr val="000000"/>
                </a:solidFill>
              </a:rPr>
              <a:t>Funksjonshemming</a:t>
            </a:r>
          </a:p>
          <a:p>
            <a:r>
              <a:rPr lang="nb-NO" sz="3200" dirty="0">
                <a:solidFill>
                  <a:srgbClr val="000000"/>
                </a:solidFill>
              </a:rPr>
              <a:t>oppstår når mennesker møter samfunnsskapte barrierer som fysiske barrierer, holdninger mm.</a:t>
            </a:r>
          </a:p>
        </p:txBody>
      </p:sp>
      <p:pic>
        <p:nvPicPr>
          <p:cNvPr id="2" name="Bilde 1" descr="Tegneseriebilde der en fugl, en apekatt, en pingvin, en elefant, en gullfisk, en sel og en hund står foran lærerens pult med et tre i bakgrunnen. Læreren sier: «For at vi skal få en rettferdig utvelgelse må alle ta den samme eksamen. Vær vennlig å klatre opp treet».&#10;">
            <a:extLst>
              <a:ext uri="{FF2B5EF4-FFF2-40B4-BE49-F238E27FC236}">
                <a16:creationId xmlns:a16="http://schemas.microsoft.com/office/drawing/2014/main" id="{390E8779-58B0-4E90-BFC6-00EE5530432F}"/>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4865" y="865833"/>
            <a:ext cx="7113071" cy="4741470"/>
          </a:xfrm>
          <a:prstGeom prst="rect">
            <a:avLst/>
          </a:prstGeom>
          <a:noFill/>
          <a:ln>
            <a:noFill/>
          </a:ln>
          <a:effectLst>
            <a:outerShdw blurRad="215900" dist="38100" dir="2700000" algn="tl" rotWithShape="0">
              <a:prstClr val="black">
                <a:alpha val="7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Slide Number Placeholder 3">
            <a:extLst>
              <a:ext uri="{FF2B5EF4-FFF2-40B4-BE49-F238E27FC236}">
                <a16:creationId xmlns:a16="http://schemas.microsoft.com/office/drawing/2014/main" id="{72C78D0D-A4BA-4D94-9072-E609F8D05208}"/>
              </a:ext>
            </a:extLst>
          </p:cNvPr>
          <p:cNvSpPr>
            <a:spLocks noGrp="1"/>
          </p:cNvSpPr>
          <p:nvPr>
            <p:ph type="sldNum" sz="quarter" idx="12"/>
          </p:nvPr>
        </p:nvSpPr>
        <p:spPr/>
        <p:txBody>
          <a:bodyPr vert="horz" lIns="0" tIns="0" rIns="0" bIns="0" rtlCol="0" anchor="ctr">
            <a:normAutofit/>
          </a:bodyPr>
          <a:lstStyle/>
          <a:p>
            <a:pPr>
              <a:spcAft>
                <a:spcPts val="600"/>
              </a:spcAft>
            </a:pPr>
            <a:fld id="{74DC5C6B-5FF5-4C51-B1C4-3E46E479ECBD}" type="slidenum">
              <a:rPr lang="nb-NO" smtClean="0"/>
              <a:pPr>
                <a:spcAft>
                  <a:spcPts val="600"/>
                </a:spcAft>
              </a:pPr>
              <a:t>11</a:t>
            </a:fld>
            <a:endParaRPr lang="nb-NO"/>
          </a:p>
        </p:txBody>
      </p:sp>
      <p:sp>
        <p:nvSpPr>
          <p:cNvPr id="10" name="Rectangle 9">
            <a:extLst>
              <a:ext uri="{FF2B5EF4-FFF2-40B4-BE49-F238E27FC236}">
                <a16:creationId xmlns:a16="http://schemas.microsoft.com/office/drawing/2014/main" id="{87AF1B49-28FB-F84D-9448-4C19596114A9}"/>
              </a:ext>
              <a:ext uri="{C183D7F6-B498-43B3-948B-1728B52AA6E4}">
                <adec:decorative xmlns:adec="http://schemas.microsoft.com/office/drawing/2017/decorative" val="1"/>
              </a:ext>
            </a:extLst>
          </p:cNvPr>
          <p:cNvSpPr/>
          <p:nvPr/>
        </p:nvSpPr>
        <p:spPr>
          <a:xfrm>
            <a:off x="572167" y="1867855"/>
            <a:ext cx="818148" cy="125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8519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0EC">
            <a:alpha val="40000"/>
          </a:srgbClr>
        </a:solidFill>
        <a:effectLst/>
      </p:bgPr>
    </p:bg>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B2FB2969-D951-4B7E-AC84-8FE368DDCF3C}"/>
              </a:ext>
              <a:ext uri="{C183D7F6-B498-43B3-948B-1728B52AA6E4}">
                <adec:decorative xmlns:adec="http://schemas.microsoft.com/office/drawing/2017/decorative" val="1"/>
              </a:ext>
            </a:extLst>
          </p:cNvPr>
          <p:cNvSpPr>
            <a:spLocks noGrp="1"/>
          </p:cNvSpPr>
          <p:nvPr>
            <p:ph type="sldNum" sz="quarter" idx="12"/>
          </p:nvPr>
        </p:nvSpPr>
        <p:spPr/>
        <p:txBody>
          <a:bodyPr vert="horz" lIns="0" tIns="0" rIns="0" bIns="0" rtlCol="0" anchor="ctr">
            <a:normAutofit/>
          </a:bodyPr>
          <a:lstStyle/>
          <a:p>
            <a:pPr>
              <a:spcAft>
                <a:spcPts val="600"/>
              </a:spcAft>
            </a:pPr>
            <a:fld id="{74DC5C6B-5FF5-4C51-B1C4-3E46E479ECBD}" type="slidenum">
              <a:rPr lang="nb-NO" smtClean="0"/>
              <a:pPr>
                <a:spcAft>
                  <a:spcPts val="600"/>
                </a:spcAft>
              </a:pPr>
              <a:t>12</a:t>
            </a:fld>
            <a:endParaRPr lang="nb-NO"/>
          </a:p>
        </p:txBody>
      </p:sp>
      <p:sp>
        <p:nvSpPr>
          <p:cNvPr id="8" name="Title 1">
            <a:extLst>
              <a:ext uri="{FF2B5EF4-FFF2-40B4-BE49-F238E27FC236}">
                <a16:creationId xmlns:a16="http://schemas.microsoft.com/office/drawing/2014/main" id="{E6A6D627-5E68-4F4C-96E8-2672A730646E}"/>
              </a:ext>
            </a:extLst>
          </p:cNvPr>
          <p:cNvSpPr txBox="1">
            <a:spLocks noGrp="1"/>
          </p:cNvSpPr>
          <p:nvPr>
            <p:ph type="title" idx="4294967295"/>
          </p:nvPr>
        </p:nvSpPr>
        <p:spPr>
          <a:xfrm>
            <a:off x="427085" y="505935"/>
            <a:ext cx="6339475" cy="9310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Hva er likestilling?</a:t>
            </a:r>
          </a:p>
        </p:txBody>
      </p:sp>
      <p:sp>
        <p:nvSpPr>
          <p:cNvPr id="9" name="Rectangle 8">
            <a:extLst>
              <a:ext uri="{FF2B5EF4-FFF2-40B4-BE49-F238E27FC236}">
                <a16:creationId xmlns:a16="http://schemas.microsoft.com/office/drawing/2014/main" id="{616B5133-37E5-074F-B9CE-108A8CAAD494}"/>
              </a:ext>
              <a:ext uri="{C183D7F6-B498-43B3-948B-1728B52AA6E4}">
                <adec:decorative xmlns:adec="http://schemas.microsoft.com/office/drawing/2017/decorative" val="1"/>
              </a:ext>
            </a:extLst>
          </p:cNvPr>
          <p:cNvSpPr/>
          <p:nvPr/>
        </p:nvSpPr>
        <p:spPr>
          <a:xfrm>
            <a:off x="510668" y="1288678"/>
            <a:ext cx="818148" cy="125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1CB5463E-D647-5541-82FF-AF43505CBBFD}"/>
              </a:ext>
              <a:ext uri="{C183D7F6-B498-43B3-948B-1728B52AA6E4}">
                <adec:decorative xmlns:adec="http://schemas.microsoft.com/office/drawing/2017/decorative" val="1"/>
              </a:ext>
            </a:extLst>
          </p:cNvPr>
          <p:cNvSpPr/>
          <p:nvPr/>
        </p:nvSpPr>
        <p:spPr>
          <a:xfrm>
            <a:off x="6881856" y="0"/>
            <a:ext cx="5319562" cy="6858000"/>
          </a:xfrm>
          <a:prstGeom prst="rect">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Content Placeholder 5">
            <a:extLst>
              <a:ext uri="{FF2B5EF4-FFF2-40B4-BE49-F238E27FC236}">
                <a16:creationId xmlns:a16="http://schemas.microsoft.com/office/drawing/2014/main" id="{58135968-7B75-5B44-9515-ED7B9F102990}"/>
              </a:ext>
            </a:extLst>
          </p:cNvPr>
          <p:cNvSpPr>
            <a:spLocks noGrp="1"/>
          </p:cNvSpPr>
          <p:nvPr>
            <p:ph type="body" idx="1"/>
          </p:nvPr>
        </p:nvSpPr>
        <p:spPr>
          <a:xfrm>
            <a:off x="510668" y="1706516"/>
            <a:ext cx="5774104" cy="4032985"/>
          </a:xfrm>
        </p:spPr>
        <p:txBody>
          <a:bodyPr vert="horz" lIns="0" tIns="0" rIns="0" bIns="0" rtlCol="0" anchor="t">
            <a:normAutofit lnSpcReduction="10000"/>
          </a:bodyPr>
          <a:lstStyle/>
          <a:p>
            <a:pPr>
              <a:spcAft>
                <a:spcPts val="600"/>
              </a:spcAft>
            </a:pPr>
            <a:r>
              <a:rPr lang="nb-NO">
                <a:solidFill>
                  <a:srgbClr val="000000"/>
                </a:solidFill>
                <a:cs typeface="Calibri"/>
              </a:rPr>
              <a:t>Likestillings- og diskrimineringsloven:</a:t>
            </a:r>
            <a:r>
              <a:rPr lang="nb-NO" dirty="0">
                <a:solidFill>
                  <a:srgbClr val="000000"/>
                </a:solidFill>
                <a:cs typeface="Calibri"/>
              </a:rPr>
              <a:t> </a:t>
            </a:r>
            <a:endParaRPr lang="nb-NO">
              <a:solidFill>
                <a:srgbClr val="000000"/>
              </a:solidFill>
              <a:cs typeface="Calibri"/>
            </a:endParaRPr>
          </a:p>
          <a:p>
            <a:pPr marL="342900" indent="-342900">
              <a:spcAft>
                <a:spcPts val="600"/>
              </a:spcAft>
              <a:buFont typeface="Arial" panose="020B0604020202020204" pitchFamily="34" charset="0"/>
              <a:buChar char="•"/>
            </a:pPr>
            <a:r>
              <a:rPr lang="nb-NO">
                <a:solidFill>
                  <a:srgbClr val="000000"/>
                </a:solidFill>
                <a:cs typeface="Calibri"/>
              </a:rPr>
              <a:t>Med likestilling menes likeverd, like muligheter og like rettigheter.</a:t>
            </a:r>
            <a:r>
              <a:rPr lang="nb-NO" dirty="0">
                <a:solidFill>
                  <a:srgbClr val="000000"/>
                </a:solidFill>
                <a:cs typeface="Calibri"/>
              </a:rPr>
              <a:t> </a:t>
            </a:r>
            <a:endParaRPr lang="nb-NO">
              <a:solidFill>
                <a:srgbClr val="000000"/>
              </a:solidFill>
              <a:cs typeface="Calibri"/>
            </a:endParaRPr>
          </a:p>
          <a:p>
            <a:pPr>
              <a:spcAft>
                <a:spcPts val="600"/>
              </a:spcAft>
            </a:pPr>
            <a:endParaRPr lang="nb-NO">
              <a:solidFill>
                <a:srgbClr val="000000"/>
              </a:solidFill>
              <a:cs typeface="Calibri"/>
            </a:endParaRPr>
          </a:p>
          <a:p>
            <a:pPr>
              <a:spcAft>
                <a:spcPts val="600"/>
              </a:spcAft>
            </a:pPr>
            <a:r>
              <a:rPr lang="nb-NO">
                <a:solidFill>
                  <a:srgbClr val="000000"/>
                </a:solidFill>
                <a:cs typeface="Calibri"/>
              </a:rPr>
              <a:t>Likestilling forutsetter tilgjengelighet og tilrettelegging.</a:t>
            </a:r>
          </a:p>
          <a:p>
            <a:pPr>
              <a:spcAft>
                <a:spcPts val="600"/>
              </a:spcAft>
            </a:pPr>
            <a:endParaRPr lang="nb-NO">
              <a:solidFill>
                <a:srgbClr val="000000"/>
              </a:solidFill>
              <a:cs typeface="Calibri"/>
            </a:endParaRPr>
          </a:p>
          <a:p>
            <a:pPr>
              <a:spcAft>
                <a:spcPts val="600"/>
              </a:spcAft>
            </a:pPr>
            <a:r>
              <a:rPr lang="nb-NO">
                <a:solidFill>
                  <a:srgbClr val="000000"/>
                </a:solidFill>
                <a:cs typeface="Calibri"/>
              </a:rPr>
              <a:t>Det er forskjell på "formell" og "reell" likestilling. Likestilling på papiret, men ikke i praksis?</a:t>
            </a:r>
          </a:p>
          <a:p>
            <a:pPr>
              <a:spcAft>
                <a:spcPts val="600"/>
              </a:spcAft>
            </a:pPr>
            <a:endParaRPr lang="nb-NO" sz="2000">
              <a:solidFill>
                <a:srgbClr val="000000"/>
              </a:solidFill>
            </a:endParaRPr>
          </a:p>
          <a:p>
            <a:pPr>
              <a:spcAft>
                <a:spcPts val="600"/>
              </a:spcAft>
            </a:pPr>
            <a:endParaRPr lang="nb-NO" sz="2000" b="1" kern="1200">
              <a:solidFill>
                <a:srgbClr val="000000"/>
              </a:solidFill>
              <a:latin typeface="+mn-lt"/>
              <a:ea typeface="+mn-ea"/>
              <a:cs typeface="+mn-cs"/>
            </a:endParaRPr>
          </a:p>
          <a:p>
            <a:endParaRPr lang="nb-NO" sz="2000" kern="1200">
              <a:solidFill>
                <a:srgbClr val="000000"/>
              </a:solidFill>
              <a:latin typeface="+mn-lt"/>
              <a:ea typeface="+mn-ea"/>
              <a:cs typeface="+mn-cs"/>
            </a:endParaRPr>
          </a:p>
        </p:txBody>
      </p:sp>
      <p:sp>
        <p:nvSpPr>
          <p:cNvPr id="6" name="Oval 5">
            <a:extLst>
              <a:ext uri="{FF2B5EF4-FFF2-40B4-BE49-F238E27FC236}">
                <a16:creationId xmlns:a16="http://schemas.microsoft.com/office/drawing/2014/main" id="{EC3903B4-A30B-5F40-9D32-7C74FF828DE6}"/>
              </a:ext>
              <a:ext uri="{C183D7F6-B498-43B3-948B-1728B52AA6E4}">
                <adec:decorative xmlns:adec="http://schemas.microsoft.com/office/drawing/2017/decorative" val="1"/>
              </a:ext>
            </a:extLst>
          </p:cNvPr>
          <p:cNvSpPr/>
          <p:nvPr/>
        </p:nvSpPr>
        <p:spPr>
          <a:xfrm>
            <a:off x="7474713" y="1362075"/>
            <a:ext cx="4133849" cy="4133849"/>
          </a:xfrm>
          <a:prstGeom prst="ellipse">
            <a:avLst/>
          </a:prstGeom>
          <a:solidFill>
            <a:srgbClr val="E9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Picture 11" descr="Illustrasjon av to personer, der én sitter i rullestol, som er balansert på hver sin side av en vekt.">
            <a:extLst>
              <a:ext uri="{FF2B5EF4-FFF2-40B4-BE49-F238E27FC236}">
                <a16:creationId xmlns:a16="http://schemas.microsoft.com/office/drawing/2014/main" id="{FAF86F71-773D-CB47-9858-C4FBBA37CE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5899" y="2260600"/>
            <a:ext cx="3378201" cy="2184400"/>
          </a:xfrm>
          <a:prstGeom prst="rect">
            <a:avLst/>
          </a:prstGeom>
        </p:spPr>
      </p:pic>
    </p:spTree>
    <p:extLst>
      <p:ext uri="{BB962C8B-B14F-4D97-AF65-F5344CB8AC3E}">
        <p14:creationId xmlns:p14="http://schemas.microsoft.com/office/powerpoint/2010/main" val="169585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9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5585-DC8D-B74A-82AB-42F79096F320}"/>
              </a:ext>
            </a:extLst>
          </p:cNvPr>
          <p:cNvSpPr txBox="1">
            <a:spLocks noGrp="1"/>
          </p:cNvSpPr>
          <p:nvPr>
            <p:ph type="title" idx="4294967295"/>
          </p:nvPr>
        </p:nvSpPr>
        <p:spPr>
          <a:xfrm>
            <a:off x="510746" y="338852"/>
            <a:ext cx="8164033" cy="12470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nb-NO" sz="4400" b="0" i="0" u="none" strike="noStrike" kern="1200" cap="none" spc="0" normalizeH="0" baseline="0" noProof="0">
                <a:ln>
                  <a:noFill/>
                </a:ln>
                <a:solidFill>
                  <a:schemeClr val="tx1">
                    <a:lumMod val="95000"/>
                    <a:lumOff val="5000"/>
                  </a:schemeClr>
                </a:solidFill>
                <a:effectLst/>
                <a:uLnTx/>
                <a:uFillTx/>
                <a:latin typeface="+mj-lt"/>
                <a:ea typeface="+mj-ea"/>
                <a:cs typeface="+mj-cs"/>
              </a:rPr>
              <a:t>Hvordan er kunnskapen om CRPD i</a:t>
            </a:r>
            <a:r>
              <a:rPr lang="nb-NO" b="0">
                <a:solidFill>
                  <a:schemeClr val="tx1">
                    <a:lumMod val="95000"/>
                    <a:lumOff val="5000"/>
                  </a:schemeClr>
                </a:solidFill>
              </a:rPr>
              <a:t> kommunen i</a:t>
            </a:r>
            <a:r>
              <a:rPr kumimoji="0" lang="nb-NO" sz="4400" b="0" i="0" u="none" strike="noStrike" kern="1200" cap="none" spc="0" normalizeH="0" baseline="0" noProof="0">
                <a:ln>
                  <a:noFill/>
                </a:ln>
                <a:solidFill>
                  <a:schemeClr val="tx1">
                    <a:lumMod val="95000"/>
                    <a:lumOff val="5000"/>
                  </a:schemeClr>
                </a:solidFill>
                <a:effectLst/>
                <a:uLnTx/>
                <a:uFillTx/>
                <a:latin typeface="+mj-lt"/>
                <a:ea typeface="+mj-ea"/>
                <a:cs typeface="+mj-cs"/>
              </a:rPr>
              <a:t> dag?</a:t>
            </a:r>
            <a:endParaRPr kumimoji="0" lang="nb-NO" sz="4400" b="0" i="0" u="none" strike="noStrike" kern="1200" cap="none" spc="0" normalizeH="0" baseline="0" noProof="0">
              <a:ln>
                <a:noFill/>
              </a:ln>
              <a:solidFill>
                <a:schemeClr val="tx1">
                  <a:lumMod val="95000"/>
                  <a:lumOff val="5000"/>
                </a:schemeClr>
              </a:solidFill>
              <a:effectLst/>
              <a:uLnTx/>
              <a:uFillTx/>
              <a:latin typeface="+mj-lt"/>
              <a:ea typeface="+mj-ea"/>
              <a:cs typeface="Calibri Ligh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b-NO" sz="4400" b="0" i="0" u="none" strike="noStrike" kern="1200" cap="none" spc="0" normalizeH="0" baseline="0" noProof="0">
              <a:ln>
                <a:noFill/>
              </a:ln>
              <a:solidFill>
                <a:schemeClr val="tx1">
                  <a:lumMod val="95000"/>
                  <a:lumOff val="5000"/>
                </a:schemeClr>
              </a:solidFill>
              <a:effectLst/>
              <a:uLnTx/>
              <a:uFillTx/>
              <a:latin typeface="+mj-lt"/>
              <a:ea typeface="+mj-ea"/>
              <a:cs typeface="Calibri Ligh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b-NO" sz="4400" b="0" i="0" u="none" strike="noStrike" kern="1200" cap="none" spc="0" normalizeH="0" baseline="0" noProof="0">
              <a:ln>
                <a:noFill/>
              </a:ln>
              <a:solidFill>
                <a:schemeClr val="tx1">
                  <a:lumMod val="95000"/>
                  <a:lumOff val="5000"/>
                </a:schemeClr>
              </a:solidFill>
              <a:effectLst/>
              <a:uLnTx/>
              <a:uFillTx/>
              <a:latin typeface="+mj-lt"/>
              <a:ea typeface="+mj-ea"/>
              <a:cs typeface="Calibri Light"/>
            </a:endParaRPr>
          </a:p>
        </p:txBody>
      </p:sp>
      <p:sp>
        <p:nvSpPr>
          <p:cNvPr id="6" name="Rectangle 5">
            <a:extLst>
              <a:ext uri="{FF2B5EF4-FFF2-40B4-BE49-F238E27FC236}">
                <a16:creationId xmlns:a16="http://schemas.microsoft.com/office/drawing/2014/main" id="{F9EC88FD-1C3B-F64F-9F13-3F6B93CA05EC}"/>
              </a:ext>
            </a:extLst>
          </p:cNvPr>
          <p:cNvSpPr/>
          <p:nvPr/>
        </p:nvSpPr>
        <p:spPr>
          <a:xfrm>
            <a:off x="510746" y="2088270"/>
            <a:ext cx="5585254" cy="2246769"/>
          </a:xfrm>
          <a:prstGeom prst="rect">
            <a:avLst/>
          </a:prstGeom>
        </p:spPr>
        <p:txBody>
          <a:bodyPr wrap="square" lIns="91440" tIns="45720" rIns="91440" bIns="45720" anchor="t">
            <a:spAutoFit/>
          </a:bodyPr>
          <a:lstStyle/>
          <a:p>
            <a:r>
              <a:rPr lang="en-GB" sz="2000">
                <a:solidFill>
                  <a:schemeClr val="tx1">
                    <a:lumMod val="95000"/>
                    <a:lumOff val="5000"/>
                  </a:schemeClr>
                </a:solidFill>
                <a:latin typeface="Calibri" panose="020F0502020204030204" pitchFamily="34" charset="0"/>
                <a:cs typeface="Calibri" panose="020F0502020204030204" pitchFamily="34" charset="0"/>
              </a:rPr>
              <a:t>En </a:t>
            </a:r>
            <a:r>
              <a:rPr lang="en-GB" sz="2000" err="1">
                <a:solidFill>
                  <a:schemeClr val="tx1">
                    <a:lumMod val="95000"/>
                    <a:lumOff val="5000"/>
                  </a:schemeClr>
                </a:solidFill>
                <a:latin typeface="Calibri" panose="020F0502020204030204" pitchFamily="34" charset="0"/>
                <a:cs typeface="Calibri" panose="020F0502020204030204" pitchFamily="34" charset="0"/>
              </a:rPr>
              <a:t>kartlegging</a:t>
            </a:r>
            <a:r>
              <a:rPr lang="en-GB" sz="2000">
                <a:solidFill>
                  <a:schemeClr val="tx1">
                    <a:lumMod val="95000"/>
                    <a:lumOff val="5000"/>
                  </a:schemeClr>
                </a:solidFill>
                <a:latin typeface="Calibri" panose="020F0502020204030204" pitchFamily="34" charset="0"/>
                <a:cs typeface="Calibri" panose="020F0502020204030204" pitchFamily="34" charset="0"/>
              </a:rPr>
              <a:t> </a:t>
            </a:r>
            <a:r>
              <a:rPr lang="en-GB" sz="2000" err="1">
                <a:solidFill>
                  <a:schemeClr val="tx1">
                    <a:lumMod val="95000"/>
                    <a:lumOff val="5000"/>
                  </a:schemeClr>
                </a:solidFill>
                <a:latin typeface="Calibri" panose="020F0502020204030204" pitchFamily="34" charset="0"/>
                <a:cs typeface="Calibri" panose="020F0502020204030204" pitchFamily="34" charset="0"/>
              </a:rPr>
              <a:t>fra</a:t>
            </a:r>
            <a:r>
              <a:rPr lang="en-GB" sz="2000">
                <a:solidFill>
                  <a:schemeClr val="tx1">
                    <a:lumMod val="95000"/>
                    <a:lumOff val="5000"/>
                  </a:schemeClr>
                </a:solidFill>
                <a:latin typeface="Calibri" panose="020F0502020204030204" pitchFamily="34" charset="0"/>
                <a:cs typeface="Calibri" panose="020F0502020204030204" pitchFamily="34" charset="0"/>
              </a:rPr>
              <a:t> Bufdir </a:t>
            </a:r>
            <a:r>
              <a:rPr lang="nb-NO" sz="2000">
                <a:solidFill>
                  <a:schemeClr val="tx1">
                    <a:lumMod val="95000"/>
                    <a:lumOff val="5000"/>
                  </a:schemeClr>
                </a:solidFill>
                <a:latin typeface="Calibri" panose="020F0502020204030204" pitchFamily="34" charset="0"/>
                <a:cs typeface="Calibri" panose="020F0502020204030204" pitchFamily="34" charset="0"/>
              </a:rPr>
              <a:t>viser</a:t>
            </a:r>
            <a:r>
              <a:rPr lang="en-GB" sz="2000">
                <a:solidFill>
                  <a:schemeClr val="tx1">
                    <a:lumMod val="95000"/>
                    <a:lumOff val="5000"/>
                  </a:schemeClr>
                </a:solidFill>
                <a:latin typeface="Calibri" panose="020F0502020204030204" pitchFamily="34" charset="0"/>
                <a:cs typeface="Calibri" panose="020F0502020204030204" pitchFamily="34" charset="0"/>
              </a:rPr>
              <a:t> at </a:t>
            </a:r>
            <a:r>
              <a:rPr lang="nb-NO" sz="2000">
                <a:solidFill>
                  <a:schemeClr val="tx1">
                    <a:lumMod val="95000"/>
                    <a:lumOff val="5000"/>
                  </a:schemeClr>
                </a:solidFill>
                <a:latin typeface="Calibri" panose="020F0502020204030204" pitchFamily="34" charset="0"/>
                <a:cs typeface="Calibri" panose="020F0502020204030204" pitchFamily="34" charset="0"/>
              </a:rPr>
              <a:t>kommunene</a:t>
            </a:r>
            <a:r>
              <a:rPr lang="en-GB" sz="2000">
                <a:solidFill>
                  <a:schemeClr val="tx1">
                    <a:lumMod val="95000"/>
                    <a:lumOff val="5000"/>
                  </a:schemeClr>
                </a:solidFill>
                <a:latin typeface="Calibri" panose="020F0502020204030204" pitchFamily="34" charset="0"/>
                <a:cs typeface="Calibri" panose="020F0502020204030204" pitchFamily="34" charset="0"/>
              </a:rPr>
              <a:t> </a:t>
            </a:r>
            <a:r>
              <a:rPr lang="nb-NO" sz="2000">
                <a:solidFill>
                  <a:schemeClr val="tx1">
                    <a:lumMod val="95000"/>
                    <a:lumOff val="5000"/>
                  </a:schemeClr>
                </a:solidFill>
                <a:latin typeface="Calibri" panose="020F0502020204030204" pitchFamily="34" charset="0"/>
                <a:cs typeface="Calibri" panose="020F0502020204030204" pitchFamily="34" charset="0"/>
              </a:rPr>
              <a:t>har</a:t>
            </a:r>
            <a:r>
              <a:rPr lang="en-GB" sz="2000">
                <a:solidFill>
                  <a:schemeClr val="tx1">
                    <a:lumMod val="95000"/>
                    <a:lumOff val="5000"/>
                  </a:schemeClr>
                </a:solidFill>
                <a:latin typeface="Calibri" panose="020F0502020204030204" pitchFamily="34" charset="0"/>
                <a:cs typeface="Calibri" panose="020F0502020204030204" pitchFamily="34" charset="0"/>
              </a:rPr>
              <a:t> lite </a:t>
            </a:r>
            <a:r>
              <a:rPr lang="nb-NO" sz="2000">
                <a:solidFill>
                  <a:schemeClr val="tx1">
                    <a:lumMod val="95000"/>
                    <a:lumOff val="5000"/>
                  </a:schemeClr>
                </a:solidFill>
                <a:latin typeface="Calibri" panose="020F0502020204030204" pitchFamily="34" charset="0"/>
                <a:cs typeface="Calibri" panose="020F0502020204030204" pitchFamily="34" charset="0"/>
              </a:rPr>
              <a:t>kjennskap</a:t>
            </a:r>
            <a:r>
              <a:rPr lang="en-GB" sz="2000">
                <a:solidFill>
                  <a:schemeClr val="tx1">
                    <a:lumMod val="95000"/>
                    <a:lumOff val="5000"/>
                  </a:schemeClr>
                </a:solidFill>
                <a:latin typeface="Calibri" panose="020F0502020204030204" pitchFamily="34" charset="0"/>
                <a:cs typeface="Calibri" panose="020F0502020204030204" pitchFamily="34" charset="0"/>
              </a:rPr>
              <a:t> </a:t>
            </a:r>
            <a:r>
              <a:rPr lang="nb-NO" sz="2000">
                <a:solidFill>
                  <a:schemeClr val="tx1">
                    <a:lumMod val="95000"/>
                    <a:lumOff val="5000"/>
                  </a:schemeClr>
                </a:solidFill>
                <a:latin typeface="Calibri" panose="020F0502020204030204" pitchFamily="34" charset="0"/>
                <a:cs typeface="Calibri" panose="020F0502020204030204" pitchFamily="34" charset="0"/>
              </a:rPr>
              <a:t>til</a:t>
            </a:r>
            <a:r>
              <a:rPr lang="en-GB" sz="2000">
                <a:solidFill>
                  <a:schemeClr val="tx1">
                    <a:lumMod val="95000"/>
                    <a:lumOff val="5000"/>
                  </a:schemeClr>
                </a:solidFill>
                <a:latin typeface="Calibri" panose="020F0502020204030204" pitchFamily="34" charset="0"/>
                <a:cs typeface="Calibri" panose="020F0502020204030204" pitchFamily="34" charset="0"/>
              </a:rPr>
              <a:t> CRPD. </a:t>
            </a:r>
          </a:p>
          <a:p>
            <a:endParaRPr lang="en-GB" sz="2000">
              <a:solidFill>
                <a:schemeClr val="tx1">
                  <a:lumMod val="95000"/>
                  <a:lumOff val="5000"/>
                </a:schemeClr>
              </a:solidFill>
              <a:latin typeface="Calibri" panose="020F0502020204030204" pitchFamily="34" charset="0"/>
              <a:cs typeface="Calibri" panose="020F0502020204030204" pitchFamily="34" charset="0"/>
            </a:endParaRPr>
          </a:p>
          <a:p>
            <a:r>
              <a:rPr lang="nb-NO" sz="2000">
                <a:solidFill>
                  <a:schemeClr val="tx1">
                    <a:lumMod val="95000"/>
                    <a:lumOff val="5000"/>
                  </a:schemeClr>
                </a:solidFill>
                <a:latin typeface="Calibri" panose="020F0502020204030204" pitchFamily="34" charset="0"/>
                <a:cs typeface="Calibri" panose="020F0502020204030204" pitchFamily="34" charset="0"/>
              </a:rPr>
              <a:t>Mange personer med funksjonsnedsettelse får ikke oppfylt sine rettigheter i dag. </a:t>
            </a:r>
          </a:p>
          <a:p>
            <a:endParaRPr lang="nb-NO" sz="2000">
              <a:solidFill>
                <a:schemeClr val="tx1">
                  <a:lumMod val="95000"/>
                  <a:lumOff val="5000"/>
                </a:schemeClr>
              </a:solidFill>
              <a:latin typeface="Calibri" panose="020F0502020204030204" pitchFamily="34" charset="0"/>
              <a:cs typeface="Calibri" panose="020F0502020204030204" pitchFamily="34" charset="0"/>
            </a:endParaRPr>
          </a:p>
          <a:p>
            <a:endParaRPr lang="nb-NO" sz="2000">
              <a:solidFill>
                <a:schemeClr val="tx1">
                  <a:lumMod val="95000"/>
                  <a:lumOff val="5000"/>
                </a:schemeClr>
              </a:solidFill>
              <a:latin typeface="Calibri" panose="020F0502020204030204" pitchFamily="34" charset="0"/>
              <a:cs typeface="Calibri" panose="020F0502020204030204" pitchFamily="34" charset="0"/>
            </a:endParaRPr>
          </a:p>
        </p:txBody>
      </p:sp>
      <p:grpSp>
        <p:nvGrpSpPr>
          <p:cNvPr id="5" name="Gruppe 4" descr="Pil mot høyre som illustrerer en tidslinje. Under pilen står det &quot;I dag&quot;. På tidslinjen er det illustrert en person i rullestol som ser på et målflagg på et fjell.">
            <a:extLst>
              <a:ext uri="{FF2B5EF4-FFF2-40B4-BE49-F238E27FC236}">
                <a16:creationId xmlns:a16="http://schemas.microsoft.com/office/drawing/2014/main" id="{C2138395-30BB-2E71-F073-127F4169FF13}"/>
              </a:ext>
            </a:extLst>
          </p:cNvPr>
          <p:cNvGrpSpPr/>
          <p:nvPr/>
        </p:nvGrpSpPr>
        <p:grpSpPr>
          <a:xfrm>
            <a:off x="596222" y="745957"/>
            <a:ext cx="12330884" cy="5568559"/>
            <a:chOff x="596222" y="745957"/>
            <a:chExt cx="12330884" cy="5568559"/>
          </a:xfrm>
        </p:grpSpPr>
        <p:pic>
          <p:nvPicPr>
            <p:cNvPr id="4" name="Picture 3" descr="Illustrasjon av tidslinje. Under tidslinjen står det &quot;i dag&quot;. På tidslinjen er det  en person i rullestol som ser mot et målflagg på et fjell.">
              <a:extLst>
                <a:ext uri="{FF2B5EF4-FFF2-40B4-BE49-F238E27FC236}">
                  <a16:creationId xmlns:a16="http://schemas.microsoft.com/office/drawing/2014/main" id="{21127DDA-80A1-A849-9D6C-F0B1CD5948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7180" y="745957"/>
              <a:ext cx="5447470" cy="5366085"/>
            </a:xfrm>
            <a:prstGeom prst="rect">
              <a:avLst/>
            </a:prstGeom>
          </p:spPr>
        </p:pic>
        <p:grpSp>
          <p:nvGrpSpPr>
            <p:cNvPr id="3" name="Gruppe 2">
              <a:extLst>
                <a:ext uri="{FF2B5EF4-FFF2-40B4-BE49-F238E27FC236}">
                  <a16:creationId xmlns:a16="http://schemas.microsoft.com/office/drawing/2014/main" id="{FF43855E-BE0D-48B5-1E2F-6D7C22DDD16A}"/>
                </a:ext>
              </a:extLst>
            </p:cNvPr>
            <p:cNvGrpSpPr/>
            <p:nvPr/>
          </p:nvGrpSpPr>
          <p:grpSpPr>
            <a:xfrm>
              <a:off x="596222" y="4273420"/>
              <a:ext cx="12330884" cy="2041096"/>
              <a:chOff x="596222" y="4273420"/>
              <a:chExt cx="12330884" cy="2041096"/>
            </a:xfrm>
          </p:grpSpPr>
          <p:sp>
            <p:nvSpPr>
              <p:cNvPr id="12" name="Right Arrow 11">
                <a:extLst>
                  <a:ext uri="{FF2B5EF4-FFF2-40B4-BE49-F238E27FC236}">
                    <a16:creationId xmlns:a16="http://schemas.microsoft.com/office/drawing/2014/main" id="{AE4763FC-1CA9-7C42-9AC5-1F30A49137D7}"/>
                  </a:ext>
                  <a:ext uri="{C183D7F6-B498-43B3-948B-1728B52AA6E4}">
                    <adec:decorative xmlns:adec="http://schemas.microsoft.com/office/drawing/2017/decorative" val="1"/>
                  </a:ext>
                </a:extLst>
              </p:cNvPr>
              <p:cNvSpPr/>
              <p:nvPr/>
            </p:nvSpPr>
            <p:spPr>
              <a:xfrm>
                <a:off x="596222" y="5545336"/>
                <a:ext cx="12330884" cy="769180"/>
              </a:xfrm>
              <a:prstGeom prst="rightArrow">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Straight Connector 12">
                <a:extLst>
                  <a:ext uri="{FF2B5EF4-FFF2-40B4-BE49-F238E27FC236}">
                    <a16:creationId xmlns:a16="http://schemas.microsoft.com/office/drawing/2014/main" id="{75E74C14-EED4-EB46-A9F2-FC265EBE9A50}"/>
                  </a:ext>
                  <a:ext uri="{C183D7F6-B498-43B3-948B-1728B52AA6E4}">
                    <adec:decorative xmlns:adec="http://schemas.microsoft.com/office/drawing/2017/decorative" val="1"/>
                  </a:ext>
                </a:extLst>
              </p:cNvPr>
              <p:cNvCxnSpPr>
                <a:cxnSpLocks/>
              </p:cNvCxnSpPr>
              <p:nvPr/>
            </p:nvCxnSpPr>
            <p:spPr>
              <a:xfrm>
                <a:off x="3149218" y="4273420"/>
                <a:ext cx="0" cy="1533228"/>
              </a:xfrm>
              <a:prstGeom prst="line">
                <a:avLst/>
              </a:prstGeom>
              <a:ln w="381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BE12AC5-D5F3-7845-BA57-3D409CA21FB1}"/>
                  </a:ext>
                  <a:ext uri="{C183D7F6-B498-43B3-948B-1728B52AA6E4}">
                    <adec:decorative xmlns:adec="http://schemas.microsoft.com/office/drawing/2017/decorative" val="1"/>
                  </a:ext>
                </a:extLst>
              </p:cNvPr>
              <p:cNvSpPr/>
              <p:nvPr/>
            </p:nvSpPr>
            <p:spPr>
              <a:xfrm>
                <a:off x="2949146" y="5545336"/>
                <a:ext cx="395785" cy="395785"/>
              </a:xfrm>
              <a:prstGeom prst="ellipse">
                <a:avLst/>
              </a:prstGeom>
              <a:solidFill>
                <a:srgbClr val="A9C7B8"/>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4" name="Rectangle 23">
            <a:extLst>
              <a:ext uri="{FF2B5EF4-FFF2-40B4-BE49-F238E27FC236}">
                <a16:creationId xmlns:a16="http://schemas.microsoft.com/office/drawing/2014/main" id="{49A7428D-6864-A24F-9BA9-2B6A9494407C}"/>
              </a:ext>
              <a:ext uri="{C183D7F6-B498-43B3-948B-1728B52AA6E4}">
                <adec:decorative xmlns:adec="http://schemas.microsoft.com/office/drawing/2017/decorative" val="1"/>
              </a:ext>
            </a:extLst>
          </p:cNvPr>
          <p:cNvSpPr/>
          <p:nvPr/>
        </p:nvSpPr>
        <p:spPr>
          <a:xfrm>
            <a:off x="2804158" y="6244352"/>
            <a:ext cx="723083" cy="369332"/>
          </a:xfrm>
          <a:prstGeom prst="rect">
            <a:avLst/>
          </a:prstGeom>
        </p:spPr>
        <p:txBody>
          <a:bodyPr wrap="none">
            <a:spAutoFit/>
          </a:bodyPr>
          <a:lstStyle/>
          <a:p>
            <a:r>
              <a:rPr lang="nb-NO" b="1"/>
              <a:t>I DAG</a:t>
            </a:r>
            <a:endParaRPr lang="nb-NO"/>
          </a:p>
        </p:txBody>
      </p:sp>
    </p:spTree>
    <p:extLst>
      <p:ext uri="{BB962C8B-B14F-4D97-AF65-F5344CB8AC3E}">
        <p14:creationId xmlns:p14="http://schemas.microsoft.com/office/powerpoint/2010/main" val="51021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9F7"/>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98D272A-1C7C-B74F-A8DC-5C6E1CA0EDAC}"/>
              </a:ext>
            </a:extLst>
          </p:cNvPr>
          <p:cNvSpPr txBox="1">
            <a:spLocks noGrp="1"/>
          </p:cNvSpPr>
          <p:nvPr>
            <p:ph type="title" idx="4294967295"/>
          </p:nvPr>
        </p:nvSpPr>
        <p:spPr>
          <a:xfrm>
            <a:off x="279864" y="546146"/>
            <a:ext cx="5816136" cy="604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chemeClr val="tx1">
                    <a:lumMod val="95000"/>
                    <a:lumOff val="5000"/>
                  </a:schemeClr>
                </a:solidFill>
                <a:effectLst/>
                <a:uLnTx/>
                <a:uFillTx/>
                <a:latin typeface="+mj-lt"/>
                <a:ea typeface="+mj-ea"/>
                <a:cs typeface="+mj-cs"/>
              </a:rPr>
              <a:t>Hva ønsker vi å oppnå?</a:t>
            </a:r>
            <a:endParaRPr kumimoji="0" lang="nb-NO" sz="4400" b="0" i="0" u="none" strike="noStrike" kern="1200" cap="none" spc="0" normalizeH="0" baseline="0" noProof="0">
              <a:ln>
                <a:noFill/>
              </a:ln>
              <a:solidFill>
                <a:schemeClr val="tx1">
                  <a:lumMod val="95000"/>
                  <a:lumOff val="5000"/>
                </a:schemeClr>
              </a:solidFill>
              <a:effectLst/>
              <a:uLnTx/>
              <a:uFillTx/>
              <a:latin typeface="+mj-lt"/>
              <a:ea typeface="+mj-ea"/>
              <a:cs typeface="Calibri Light"/>
            </a:endParaRPr>
          </a:p>
        </p:txBody>
      </p:sp>
      <p:sp>
        <p:nvSpPr>
          <p:cNvPr id="4" name="Rectangle 3">
            <a:extLst>
              <a:ext uri="{FF2B5EF4-FFF2-40B4-BE49-F238E27FC236}">
                <a16:creationId xmlns:a16="http://schemas.microsoft.com/office/drawing/2014/main" id="{7026FB6D-1C1D-1B4E-B279-699B62C07F8F}"/>
              </a:ext>
            </a:extLst>
          </p:cNvPr>
          <p:cNvSpPr/>
          <p:nvPr/>
        </p:nvSpPr>
        <p:spPr>
          <a:xfrm>
            <a:off x="6096000" y="2611453"/>
            <a:ext cx="5145903" cy="1323439"/>
          </a:xfrm>
          <a:prstGeom prst="rect">
            <a:avLst/>
          </a:prstGeom>
        </p:spPr>
        <p:txBody>
          <a:bodyPr wrap="square" lIns="91440" tIns="45720" rIns="91440" bIns="45720" anchor="t">
            <a:spAutoFit/>
          </a:bodyPr>
          <a:lstStyle/>
          <a:p>
            <a:r>
              <a:rPr lang="nb-NO" sz="2000">
                <a:latin typeface="Calibri"/>
                <a:ea typeface="Calibri" panose="020F0502020204030204" pitchFamily="34" charset="0"/>
                <a:cs typeface="Calibri"/>
              </a:rPr>
              <a:t>Målet er et samfunn der alle kan delta på lik linje, og personer med funksjonsnedsettelse har likestilling og får oppfylt sine menneskerettigheter </a:t>
            </a:r>
          </a:p>
        </p:txBody>
      </p:sp>
      <p:grpSp>
        <p:nvGrpSpPr>
          <p:cNvPr id="2" name="Gruppe 1" descr="IIlustrasjon av en tidslinje med teksten &quot;idealfremtid&quot; under. På tidslinjen står tre personer med forskjellige funksjonsnedsettelser som smiler og holder rundt hverandre. ">
            <a:extLst>
              <a:ext uri="{FF2B5EF4-FFF2-40B4-BE49-F238E27FC236}">
                <a16:creationId xmlns:a16="http://schemas.microsoft.com/office/drawing/2014/main" id="{92FE132D-B90F-EB80-91B9-52633A926F80}"/>
              </a:ext>
            </a:extLst>
          </p:cNvPr>
          <p:cNvGrpSpPr/>
          <p:nvPr/>
        </p:nvGrpSpPr>
        <p:grpSpPr>
          <a:xfrm>
            <a:off x="-277586" y="1078508"/>
            <a:ext cx="11756486" cy="5508498"/>
            <a:chOff x="-277586" y="1078508"/>
            <a:chExt cx="11756486" cy="5508498"/>
          </a:xfrm>
        </p:grpSpPr>
        <p:pic>
          <p:nvPicPr>
            <p:cNvPr id="3" name="Picture 2" descr="Logo&#10;&#10;Description automatically generated">
              <a:extLst>
                <a:ext uri="{FF2B5EF4-FFF2-40B4-BE49-F238E27FC236}">
                  <a16:creationId xmlns:a16="http://schemas.microsoft.com/office/drawing/2014/main" id="{70FAEF96-943A-484D-A5A8-7A4B6A6BFF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767" y="1078508"/>
              <a:ext cx="5388187" cy="5508498"/>
            </a:xfrm>
            <a:prstGeom prst="rect">
              <a:avLst/>
            </a:prstGeom>
          </p:spPr>
        </p:pic>
        <p:sp>
          <p:nvSpPr>
            <p:cNvPr id="15" name="Right Arrow 14" descr="Pil som peker til høyre. Under står det skrevet &quot;idealfremtid&quot;">
              <a:extLst>
                <a:ext uri="{FF2B5EF4-FFF2-40B4-BE49-F238E27FC236}">
                  <a16:creationId xmlns:a16="http://schemas.microsoft.com/office/drawing/2014/main" id="{E2C37449-8AD9-C841-9264-3DCBA99BB81D}"/>
                </a:ext>
              </a:extLst>
            </p:cNvPr>
            <p:cNvSpPr/>
            <p:nvPr/>
          </p:nvSpPr>
          <p:spPr>
            <a:xfrm>
              <a:off x="-277586" y="5545336"/>
              <a:ext cx="11756486" cy="769180"/>
            </a:xfrm>
            <a:prstGeom prst="rightArrow">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Straight Connector 15">
              <a:extLst>
                <a:ext uri="{FF2B5EF4-FFF2-40B4-BE49-F238E27FC236}">
                  <a16:creationId xmlns:a16="http://schemas.microsoft.com/office/drawing/2014/main" id="{3D471EDC-AD0D-A34E-A02F-EB0FEA9276D5}"/>
                </a:ext>
                <a:ext uri="{C183D7F6-B498-43B3-948B-1728B52AA6E4}">
                  <adec:decorative xmlns:adec="http://schemas.microsoft.com/office/drawing/2017/decorative" val="1"/>
                </a:ext>
              </a:extLst>
            </p:cNvPr>
            <p:cNvCxnSpPr>
              <a:cxnSpLocks/>
            </p:cNvCxnSpPr>
            <p:nvPr/>
          </p:nvCxnSpPr>
          <p:spPr>
            <a:xfrm>
              <a:off x="8419190" y="3926541"/>
              <a:ext cx="0" cy="1880107"/>
            </a:xfrm>
            <a:prstGeom prst="line">
              <a:avLst/>
            </a:prstGeom>
            <a:ln w="381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E5E21E6-A0C4-674A-A2AD-EA611BF9E164}"/>
                </a:ext>
                <a:ext uri="{C183D7F6-B498-43B3-948B-1728B52AA6E4}">
                  <adec:decorative xmlns:adec="http://schemas.microsoft.com/office/drawing/2017/decorative" val="1"/>
                </a:ext>
              </a:extLst>
            </p:cNvPr>
            <p:cNvSpPr/>
            <p:nvPr/>
          </p:nvSpPr>
          <p:spPr>
            <a:xfrm>
              <a:off x="8219118" y="5545336"/>
              <a:ext cx="395785" cy="395785"/>
            </a:xfrm>
            <a:prstGeom prst="ellipse">
              <a:avLst/>
            </a:prstGeom>
            <a:solidFill>
              <a:srgbClr val="A9C7B8"/>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1" name="Picture 20">
            <a:extLst>
              <a:ext uri="{FF2B5EF4-FFF2-40B4-BE49-F238E27FC236}">
                <a16:creationId xmlns:a16="http://schemas.microsoft.com/office/drawing/2014/main" id="{29285116-5375-5B40-AAD4-27CB5750C03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1703" y="1970773"/>
            <a:ext cx="406400" cy="482600"/>
          </a:xfrm>
          <a:prstGeom prst="rect">
            <a:avLst/>
          </a:prstGeom>
        </p:spPr>
      </p:pic>
      <p:sp>
        <p:nvSpPr>
          <p:cNvPr id="23" name="Rectangle 22">
            <a:extLst>
              <a:ext uri="{FF2B5EF4-FFF2-40B4-BE49-F238E27FC236}">
                <a16:creationId xmlns:a16="http://schemas.microsoft.com/office/drawing/2014/main" id="{0AB04927-1CEE-224E-8FCE-710CCE9D809F}"/>
              </a:ext>
              <a:ext uri="{C183D7F6-B498-43B3-948B-1728B52AA6E4}">
                <adec:decorative xmlns:adec="http://schemas.microsoft.com/office/drawing/2017/decorative" val="1"/>
              </a:ext>
            </a:extLst>
          </p:cNvPr>
          <p:cNvSpPr/>
          <p:nvPr/>
        </p:nvSpPr>
        <p:spPr>
          <a:xfrm>
            <a:off x="7670917" y="6217674"/>
            <a:ext cx="1608517" cy="369332"/>
          </a:xfrm>
          <a:prstGeom prst="rect">
            <a:avLst/>
          </a:prstGeom>
        </p:spPr>
        <p:txBody>
          <a:bodyPr wrap="none">
            <a:spAutoFit/>
          </a:bodyPr>
          <a:lstStyle/>
          <a:p>
            <a:r>
              <a:rPr lang="nb-NO" b="1"/>
              <a:t>IDEALFREMTID</a:t>
            </a:r>
            <a:endParaRPr lang="nb-NO"/>
          </a:p>
        </p:txBody>
      </p:sp>
    </p:spTree>
    <p:extLst>
      <p:ext uri="{BB962C8B-B14F-4D97-AF65-F5344CB8AC3E}">
        <p14:creationId xmlns:p14="http://schemas.microsoft.com/office/powerpoint/2010/main" val="7848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D9CC"/>
        </a:solid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8DEC283-4359-384E-AA07-26A9E2109BD3}"/>
              </a:ext>
              <a:ext uri="{C183D7F6-B498-43B3-948B-1728B52AA6E4}">
                <adec:decorative xmlns:adec="http://schemas.microsoft.com/office/drawing/2017/decorative" val="1"/>
              </a:ext>
            </a:extLst>
          </p:cNvPr>
          <p:cNvSpPr txBox="1">
            <a:spLocks/>
          </p:cNvSpPr>
          <p:nvPr/>
        </p:nvSpPr>
        <p:spPr>
          <a:xfrm rot="10800000">
            <a:off x="1942475" y="2625729"/>
            <a:ext cx="529223" cy="48768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vert="horz" lIns="0" tIns="0" rIns="0" bIns="0" rtlCol="0">
            <a:normAutofit/>
          </a:bodyPr>
          <a:lstStyle>
            <a:lvl1pPr marL="360000" indent="-360000" algn="l" defTabSz="914400" rtl="0" eaLnBrk="1" latinLnBrk="0" hangingPunct="1">
              <a:lnSpc>
                <a:spcPct val="100000"/>
              </a:lnSpc>
              <a:spcBef>
                <a:spcPts val="0"/>
              </a:spcBef>
              <a:buClr>
                <a:schemeClr val="tx2"/>
              </a:buClr>
              <a:buFont typeface="Arial" panose="020B0604020202020204" pitchFamily="34" charset="0"/>
              <a:buChar char="&gt;"/>
              <a:defRPr sz="100" kern="1200">
                <a:solidFill>
                  <a:srgbClr val="000000"/>
                </a:solidFill>
                <a:latin typeface="+mn-lt"/>
                <a:ea typeface="+mn-ea"/>
                <a:cs typeface="+mn-cs"/>
              </a:defRPr>
            </a:lvl1pPr>
            <a:lvl2pPr marL="720000" indent="-216000" algn="l" defTabSz="914400" rtl="0" eaLnBrk="1" latinLnBrk="0" hangingPunct="1">
              <a:lnSpc>
                <a:spcPct val="100000"/>
              </a:lnSpc>
              <a:spcBef>
                <a:spcPts val="0"/>
              </a:spcBef>
              <a:buClr>
                <a:schemeClr val="tx2"/>
              </a:buClr>
              <a:buFont typeface="Arial" panose="020B0604020202020204" pitchFamily="34" charset="0"/>
              <a:buChar char="•"/>
              <a:defRPr sz="100" kern="1200">
                <a:solidFill>
                  <a:srgbClr val="000000"/>
                </a:solidFill>
                <a:latin typeface="+mn-lt"/>
                <a:ea typeface="+mn-ea"/>
                <a:cs typeface="+mn-cs"/>
              </a:defRPr>
            </a:lvl2pPr>
            <a:lvl3pPr marL="1080000" indent="-216000" algn="l" defTabSz="914400" rtl="0" eaLnBrk="1" latinLnBrk="0" hangingPunct="1">
              <a:lnSpc>
                <a:spcPct val="100000"/>
              </a:lnSpc>
              <a:spcBef>
                <a:spcPts val="0"/>
              </a:spcBef>
              <a:buClr>
                <a:schemeClr val="tx2"/>
              </a:buClr>
              <a:buFont typeface="Arial" panose="020B0604020202020204" pitchFamily="34" charset="0"/>
              <a:buChar char="-"/>
              <a:defRPr sz="100" kern="1200">
                <a:solidFill>
                  <a:srgbClr val="000000"/>
                </a:solidFill>
                <a:latin typeface="+mn-lt"/>
                <a:ea typeface="+mn-ea"/>
                <a:cs typeface="+mn-cs"/>
              </a:defRPr>
            </a:lvl3pPr>
            <a:lvl4pPr marL="1440000" indent="-216000" algn="l" defTabSz="914400" rtl="0" eaLnBrk="1" latinLnBrk="0" hangingPunct="1">
              <a:lnSpc>
                <a:spcPct val="100000"/>
              </a:lnSpc>
              <a:spcBef>
                <a:spcPts val="0"/>
              </a:spcBef>
              <a:buClr>
                <a:schemeClr val="tx2"/>
              </a:buClr>
              <a:buFont typeface="Arial" panose="020B0604020202020204" pitchFamily="34" charset="0"/>
              <a:buChar char="•"/>
              <a:defRPr sz="100" kern="1200">
                <a:solidFill>
                  <a:srgbClr val="000000"/>
                </a:solidFill>
                <a:latin typeface="+mn-lt"/>
                <a:ea typeface="+mn-ea"/>
                <a:cs typeface="+mn-cs"/>
              </a:defRPr>
            </a:lvl4pPr>
            <a:lvl5pPr marL="1800000" indent="-216000" algn="l" defTabSz="914400" rtl="0" eaLnBrk="1" latinLnBrk="0" hangingPunct="1">
              <a:lnSpc>
                <a:spcPct val="100000"/>
              </a:lnSpc>
              <a:spcBef>
                <a:spcPts val="0"/>
              </a:spcBef>
              <a:buClr>
                <a:schemeClr val="tx2"/>
              </a:buClr>
              <a:buFont typeface="Arial" panose="020B0604020202020204" pitchFamily="34" charset="0"/>
              <a:buChar char="-"/>
              <a:defRPr sz="1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2"/>
              </a:solidFill>
            </a:endParaRPr>
          </a:p>
        </p:txBody>
      </p:sp>
      <p:sp>
        <p:nvSpPr>
          <p:cNvPr id="3" name="Tittel 2">
            <a:extLst>
              <a:ext uri="{FF2B5EF4-FFF2-40B4-BE49-F238E27FC236}">
                <a16:creationId xmlns:a16="http://schemas.microsoft.com/office/drawing/2014/main" id="{4F82462B-EBDE-4842-A8E3-26C821BE7412}"/>
              </a:ext>
            </a:extLst>
          </p:cNvPr>
          <p:cNvSpPr txBox="1">
            <a:spLocks noGrp="1"/>
          </p:cNvSpPr>
          <p:nvPr>
            <p:ph type="title" idx="4294967295"/>
          </p:nvPr>
        </p:nvSpPr>
        <p:spPr>
          <a:xfrm>
            <a:off x="2700686" y="2505670"/>
            <a:ext cx="7177322" cy="1846659"/>
          </a:xfrm>
          <a:prstGeom prst="rect">
            <a:avLst/>
          </a:prstGeom>
          <a:noFill/>
          <a:ln>
            <a:noFill/>
            <a:prstDash/>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4400" b="0" i="0" u="none" strike="noStrike" kern="1200" cap="none" spc="0" normalizeH="0" baseline="0" noProof="0" dirty="0">
                <a:ln>
                  <a:noFill/>
                </a:ln>
                <a:solidFill>
                  <a:srgbClr val="1A2434"/>
                </a:solidFill>
                <a:effectLst/>
                <a:uLnTx/>
                <a:uFillTx/>
                <a:latin typeface="+mj-lt"/>
                <a:ea typeface="+mj-ea"/>
                <a:cs typeface="+mj-cs"/>
              </a:rPr>
              <a:t>Den største fienden av kunnskap er ikke uvitenhet,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4400" b="0" i="0" u="none" strike="noStrike" kern="1200" cap="none" spc="0" normalizeH="0" baseline="0" noProof="0" dirty="0">
                <a:ln>
                  <a:noFill/>
                </a:ln>
                <a:solidFill>
                  <a:srgbClr val="1A2434"/>
                </a:solidFill>
                <a:effectLst/>
                <a:uLnTx/>
                <a:uFillTx/>
                <a:latin typeface="+mj-lt"/>
                <a:ea typeface="+mj-ea"/>
                <a:cs typeface="+mj-cs"/>
              </a:rPr>
              <a:t>det er illusjonen av kunnskap</a:t>
            </a:r>
            <a:endParaRPr kumimoji="0" lang="nb-NO" sz="1800" b="0" i="0" u="none" strike="noStrike" kern="1200" cap="none" spc="0" normalizeH="0" baseline="0" noProof="0" dirty="0">
              <a:ln>
                <a:noFill/>
              </a:ln>
              <a:solidFill>
                <a:schemeClr val="tx1"/>
              </a:solidFill>
              <a:effectLst/>
              <a:uLnTx/>
              <a:uFillTx/>
              <a:latin typeface="+mn-lt"/>
              <a:ea typeface="+mj-ea"/>
              <a:cs typeface="+mj-cs"/>
            </a:endParaRPr>
          </a:p>
        </p:txBody>
      </p:sp>
      <p:sp>
        <p:nvSpPr>
          <p:cNvPr id="4" name="TekstSylinder 3">
            <a:extLst>
              <a:ext uri="{FF2B5EF4-FFF2-40B4-BE49-F238E27FC236}">
                <a16:creationId xmlns:a16="http://schemas.microsoft.com/office/drawing/2014/main" id="{4A29987B-D247-4420-B9D1-32509DD1B283}"/>
              </a:ext>
            </a:extLst>
          </p:cNvPr>
          <p:cNvSpPr txBox="1"/>
          <p:nvPr/>
        </p:nvSpPr>
        <p:spPr>
          <a:xfrm>
            <a:off x="6585264" y="4480688"/>
            <a:ext cx="3158044" cy="892552"/>
          </a:xfrm>
          <a:prstGeom prst="rect">
            <a:avLst/>
          </a:prstGeom>
          <a:noFill/>
        </p:spPr>
        <p:txBody>
          <a:bodyPr wrap="none" rtlCol="0">
            <a:spAutoFit/>
          </a:bodyPr>
          <a:lstStyle/>
          <a:p>
            <a:r>
              <a:rPr lang="nb-NO" sz="3200" i="0">
                <a:solidFill>
                  <a:srgbClr val="1A2434"/>
                </a:solidFill>
                <a:effectLst/>
                <a:cs typeface="Calibri" panose="020F0502020204030204" pitchFamily="34" charset="0"/>
              </a:rPr>
              <a:t>Stephen Hawking</a:t>
            </a:r>
          </a:p>
          <a:p>
            <a:endParaRPr lang="nb-NO" sz="2000">
              <a:solidFill>
                <a:srgbClr val="1A2434"/>
              </a:solidFill>
            </a:endParaRPr>
          </a:p>
        </p:txBody>
      </p:sp>
    </p:spTree>
    <p:extLst>
      <p:ext uri="{BB962C8B-B14F-4D97-AF65-F5344CB8AC3E}">
        <p14:creationId xmlns:p14="http://schemas.microsoft.com/office/powerpoint/2010/main" val="4085256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0EC">
            <a:alpha val="4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F9C96D-AF10-D546-B6C8-6113312EF10F}"/>
              </a:ext>
              <a:ext uri="{C183D7F6-B498-43B3-948B-1728B52AA6E4}">
                <adec:decorative xmlns:adec="http://schemas.microsoft.com/office/drawing/2017/decorative" val="1"/>
              </a:ext>
            </a:extLst>
          </p:cNvPr>
          <p:cNvSpPr/>
          <p:nvPr/>
        </p:nvSpPr>
        <p:spPr>
          <a:xfrm>
            <a:off x="6872438" y="0"/>
            <a:ext cx="5319562" cy="6858000"/>
          </a:xfrm>
          <a:prstGeom prst="rect">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4">
            <a:extLst>
              <a:ext uri="{FF2B5EF4-FFF2-40B4-BE49-F238E27FC236}">
                <a16:creationId xmlns:a16="http://schemas.microsoft.com/office/drawing/2014/main" id="{2ADA4863-8574-FF4B-9588-85A851F555B8}"/>
              </a:ext>
            </a:extLst>
          </p:cNvPr>
          <p:cNvSpPr txBox="1">
            <a:spLocks noGrp="1"/>
          </p:cNvSpPr>
          <p:nvPr>
            <p:ph type="title" idx="4294967295"/>
          </p:nvPr>
        </p:nvSpPr>
        <p:spPr>
          <a:xfrm>
            <a:off x="522398" y="1280534"/>
            <a:ext cx="5319562" cy="45662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0000"/>
              </a:lnSpc>
              <a:spcAft>
                <a:spcPts val="600"/>
              </a:spcAft>
              <a:buClr>
                <a:schemeClr val="tx2"/>
              </a:buClr>
              <a:defRPr/>
            </a:pPr>
            <a:r>
              <a:rPr kumimoji="0" lang="nb-NO" sz="4200" b="0" i="0" u="none" strike="noStrike" kern="1200" cap="none" spc="0" normalizeH="0" baseline="0" noProof="0" dirty="0">
                <a:ln>
                  <a:noFill/>
                </a:ln>
                <a:effectLst/>
                <a:uLnTx/>
                <a:uFillTx/>
                <a:latin typeface="Calibri"/>
                <a:ea typeface="+mn-ea"/>
                <a:cs typeface="Calibri"/>
              </a:rPr>
              <a:t>Kunnskap hos dere som arbeider i kommunene er avgjørende for å få oppfylt menneske-rettighetene</a:t>
            </a:r>
            <a:r>
              <a:rPr lang="nb-NO" sz="4200" b="0" dirty="0">
                <a:latin typeface="Calibri"/>
                <a:ea typeface="+mn-ea"/>
                <a:cs typeface="Calibri"/>
              </a:rPr>
              <a:t>. </a:t>
            </a:r>
            <a:endParaRPr lang="nb-NO" sz="4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460686DD-D4B2-844E-AC7E-9F2FB9652BEF}"/>
              </a:ext>
              <a:ext uri="{C183D7F6-B498-43B3-948B-1728B52AA6E4}">
                <adec:decorative xmlns:adec="http://schemas.microsoft.com/office/drawing/2017/decorative" val="1"/>
              </a:ext>
            </a:extLst>
          </p:cNvPr>
          <p:cNvSpPr/>
          <p:nvPr/>
        </p:nvSpPr>
        <p:spPr>
          <a:xfrm>
            <a:off x="510667" y="1011261"/>
            <a:ext cx="818148" cy="125129"/>
          </a:xfrm>
          <a:prstGeom prst="rect">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CRPD-logo med teksten &quot;CRPD Like rettigheter i praksis&quot;">
            <a:extLst>
              <a:ext uri="{FF2B5EF4-FFF2-40B4-BE49-F238E27FC236}">
                <a16:creationId xmlns:a16="http://schemas.microsoft.com/office/drawing/2014/main" id="{18524ADB-477D-09D4-D3D6-56629F4A8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0496" y="306841"/>
            <a:ext cx="5779020" cy="6513589"/>
          </a:xfrm>
          <a:prstGeom prst="rect">
            <a:avLst/>
          </a:prstGeom>
        </p:spPr>
      </p:pic>
    </p:spTree>
    <p:extLst>
      <p:ext uri="{BB962C8B-B14F-4D97-AF65-F5344CB8AC3E}">
        <p14:creationId xmlns:p14="http://schemas.microsoft.com/office/powerpoint/2010/main" val="340356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9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2BD7-71BB-0349-A339-6108E139D262}"/>
              </a:ext>
            </a:extLst>
          </p:cNvPr>
          <p:cNvSpPr txBox="1">
            <a:spLocks noGrp="1"/>
          </p:cNvSpPr>
          <p:nvPr>
            <p:ph type="title" idx="4294967295"/>
          </p:nvPr>
        </p:nvSpPr>
        <p:spPr>
          <a:xfrm>
            <a:off x="510745" y="338852"/>
            <a:ext cx="6599739" cy="945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403E40"/>
                </a:solidFill>
                <a:effectLst/>
                <a:uLnTx/>
                <a:uFillTx/>
                <a:latin typeface="+mj-lt"/>
                <a:ea typeface="+mj-ea"/>
                <a:cs typeface="+mj-cs"/>
              </a:rPr>
              <a:t>Historisk perspektiv</a:t>
            </a:r>
          </a:p>
        </p:txBody>
      </p:sp>
      <p:grpSp>
        <p:nvGrpSpPr>
          <p:cNvPr id="8" name="Gruppe 7" descr="Illustrasjon av tidslinje fra 70-tallet til 2020. Over tidslinjen er det illustrasjon av en spesialskole over 70-tallet, en felles skole over 90-tallet, Illustrasjon av likestilling over 2000-tallet og FN-logoen over 2020-tallet.">
            <a:extLst>
              <a:ext uri="{FF2B5EF4-FFF2-40B4-BE49-F238E27FC236}">
                <a16:creationId xmlns:a16="http://schemas.microsoft.com/office/drawing/2014/main" id="{A6FC314A-E3B2-BCC1-F47A-A710BD3510A5}"/>
              </a:ext>
            </a:extLst>
          </p:cNvPr>
          <p:cNvGrpSpPr/>
          <p:nvPr/>
        </p:nvGrpSpPr>
        <p:grpSpPr>
          <a:xfrm>
            <a:off x="396294" y="1272352"/>
            <a:ext cx="11054178" cy="3542045"/>
            <a:chOff x="396294" y="1272352"/>
            <a:chExt cx="11054178" cy="3542045"/>
          </a:xfrm>
        </p:grpSpPr>
        <p:sp>
          <p:nvSpPr>
            <p:cNvPr id="3" name="Right Arrow 2" descr="Pil mot høyre som markerer tidslinje">
              <a:extLst>
                <a:ext uri="{FF2B5EF4-FFF2-40B4-BE49-F238E27FC236}">
                  <a16:creationId xmlns:a16="http://schemas.microsoft.com/office/drawing/2014/main" id="{5D1D3E0B-5E8E-0744-9619-024BE12DD864}"/>
                </a:ext>
              </a:extLst>
            </p:cNvPr>
            <p:cNvSpPr/>
            <p:nvPr/>
          </p:nvSpPr>
          <p:spPr>
            <a:xfrm>
              <a:off x="596222" y="4045217"/>
              <a:ext cx="10854250" cy="769180"/>
            </a:xfrm>
            <a:prstGeom prst="rightArrow">
              <a:avLst/>
            </a:prstGeom>
            <a:solidFill>
              <a:srgbClr val="A9C7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9" name="Straight Connector 38">
              <a:extLst>
                <a:ext uri="{FF2B5EF4-FFF2-40B4-BE49-F238E27FC236}">
                  <a16:creationId xmlns:a16="http://schemas.microsoft.com/office/drawing/2014/main" id="{60453EA3-3F95-E440-845E-018A0890CC49}"/>
                </a:ext>
                <a:ext uri="{C183D7F6-B498-43B3-948B-1728B52AA6E4}">
                  <adec:decorative xmlns:adec="http://schemas.microsoft.com/office/drawing/2017/decorative" val="1"/>
                </a:ext>
              </a:extLst>
            </p:cNvPr>
            <p:cNvCxnSpPr>
              <a:cxnSpLocks/>
            </p:cNvCxnSpPr>
            <p:nvPr/>
          </p:nvCxnSpPr>
          <p:spPr>
            <a:xfrm>
              <a:off x="9660370" y="3413798"/>
              <a:ext cx="0" cy="892731"/>
            </a:xfrm>
            <a:prstGeom prst="line">
              <a:avLst/>
            </a:prstGeom>
            <a:ln w="381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1C14D28-EDA2-7649-8724-AF013A68E7EE}"/>
                </a:ext>
                <a:ext uri="{C183D7F6-B498-43B3-948B-1728B52AA6E4}">
                  <adec:decorative xmlns:adec="http://schemas.microsoft.com/office/drawing/2017/decorative" val="1"/>
                </a:ext>
              </a:extLst>
            </p:cNvPr>
            <p:cNvSpPr/>
            <p:nvPr/>
          </p:nvSpPr>
          <p:spPr>
            <a:xfrm>
              <a:off x="9460298" y="4045217"/>
              <a:ext cx="395785" cy="395785"/>
            </a:xfrm>
            <a:prstGeom prst="ellipse">
              <a:avLst/>
            </a:prstGeom>
            <a:solidFill>
              <a:schemeClr val="bg1"/>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4" name="Straight Connector 53">
              <a:extLst>
                <a:ext uri="{FF2B5EF4-FFF2-40B4-BE49-F238E27FC236}">
                  <a16:creationId xmlns:a16="http://schemas.microsoft.com/office/drawing/2014/main" id="{44AA0769-1862-CF49-8EDB-4F1745A6FE1A}"/>
                </a:ext>
                <a:ext uri="{C183D7F6-B498-43B3-948B-1728B52AA6E4}">
                  <adec:decorative xmlns:adec="http://schemas.microsoft.com/office/drawing/2017/decorative" val="1"/>
                </a:ext>
              </a:extLst>
            </p:cNvPr>
            <p:cNvCxnSpPr>
              <a:cxnSpLocks/>
            </p:cNvCxnSpPr>
            <p:nvPr/>
          </p:nvCxnSpPr>
          <p:spPr>
            <a:xfrm>
              <a:off x="6987555" y="3413798"/>
              <a:ext cx="0" cy="892731"/>
            </a:xfrm>
            <a:prstGeom prst="line">
              <a:avLst/>
            </a:prstGeom>
            <a:ln w="381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68E91510-6ACD-A646-84C8-04A12F351459}"/>
                </a:ext>
                <a:ext uri="{C183D7F6-B498-43B3-948B-1728B52AA6E4}">
                  <adec:decorative xmlns:adec="http://schemas.microsoft.com/office/drawing/2017/decorative" val="1"/>
                </a:ext>
              </a:extLst>
            </p:cNvPr>
            <p:cNvSpPr/>
            <p:nvPr/>
          </p:nvSpPr>
          <p:spPr>
            <a:xfrm>
              <a:off x="6787483" y="4045217"/>
              <a:ext cx="395785" cy="395785"/>
            </a:xfrm>
            <a:prstGeom prst="ellipse">
              <a:avLst/>
            </a:prstGeom>
            <a:solidFill>
              <a:schemeClr val="bg1"/>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6" name="Straight Connector 55">
              <a:extLst>
                <a:ext uri="{FF2B5EF4-FFF2-40B4-BE49-F238E27FC236}">
                  <a16:creationId xmlns:a16="http://schemas.microsoft.com/office/drawing/2014/main" id="{88E18068-E00D-8B4C-BCC1-0B38A012EEF5}"/>
                </a:ext>
                <a:ext uri="{C183D7F6-B498-43B3-948B-1728B52AA6E4}">
                  <adec:decorative xmlns:adec="http://schemas.microsoft.com/office/drawing/2017/decorative" val="1"/>
                </a:ext>
              </a:extLst>
            </p:cNvPr>
            <p:cNvCxnSpPr>
              <a:cxnSpLocks/>
            </p:cNvCxnSpPr>
            <p:nvPr/>
          </p:nvCxnSpPr>
          <p:spPr>
            <a:xfrm>
              <a:off x="4260170" y="3413798"/>
              <a:ext cx="0" cy="892731"/>
            </a:xfrm>
            <a:prstGeom prst="line">
              <a:avLst/>
            </a:prstGeom>
            <a:ln w="381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38CA7FBE-3B35-0A4A-B0DD-C8A34AFE79FB}"/>
                </a:ext>
                <a:ext uri="{C183D7F6-B498-43B3-948B-1728B52AA6E4}">
                  <adec:decorative xmlns:adec="http://schemas.microsoft.com/office/drawing/2017/decorative" val="1"/>
                </a:ext>
              </a:extLst>
            </p:cNvPr>
            <p:cNvSpPr/>
            <p:nvPr/>
          </p:nvSpPr>
          <p:spPr>
            <a:xfrm>
              <a:off x="4060098" y="4045217"/>
              <a:ext cx="395785" cy="395785"/>
            </a:xfrm>
            <a:prstGeom prst="ellipse">
              <a:avLst/>
            </a:prstGeom>
            <a:solidFill>
              <a:schemeClr val="bg1"/>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8" name="Straight Connector 57">
              <a:extLst>
                <a:ext uri="{FF2B5EF4-FFF2-40B4-BE49-F238E27FC236}">
                  <a16:creationId xmlns:a16="http://schemas.microsoft.com/office/drawing/2014/main" id="{2F0D70BD-943D-CA4E-92F8-BA67024DE54F}"/>
                </a:ext>
                <a:ext uri="{C183D7F6-B498-43B3-948B-1728B52AA6E4}">
                  <adec:decorative xmlns:adec="http://schemas.microsoft.com/office/drawing/2017/decorative" val="1"/>
                </a:ext>
              </a:extLst>
            </p:cNvPr>
            <p:cNvCxnSpPr>
              <a:cxnSpLocks/>
            </p:cNvCxnSpPr>
            <p:nvPr/>
          </p:nvCxnSpPr>
          <p:spPr>
            <a:xfrm>
              <a:off x="1489764" y="3413798"/>
              <a:ext cx="0" cy="892731"/>
            </a:xfrm>
            <a:prstGeom prst="line">
              <a:avLst/>
            </a:prstGeom>
            <a:ln w="381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A52ECC48-36DE-DB4B-99D6-3E24B6F2FF77}"/>
                </a:ext>
                <a:ext uri="{C183D7F6-B498-43B3-948B-1728B52AA6E4}">
                  <adec:decorative xmlns:adec="http://schemas.microsoft.com/office/drawing/2017/decorative" val="1"/>
                </a:ext>
              </a:extLst>
            </p:cNvPr>
            <p:cNvSpPr/>
            <p:nvPr/>
          </p:nvSpPr>
          <p:spPr>
            <a:xfrm>
              <a:off x="1289692" y="4045217"/>
              <a:ext cx="395785" cy="395785"/>
            </a:xfrm>
            <a:prstGeom prst="ellipse">
              <a:avLst/>
            </a:prstGeom>
            <a:solidFill>
              <a:schemeClr val="bg1"/>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5" name="Picture 24" descr="Icon&#10;&#10;Description automatically generated">
              <a:extLst>
                <a:ext uri="{FF2B5EF4-FFF2-40B4-BE49-F238E27FC236}">
                  <a16:creationId xmlns:a16="http://schemas.microsoft.com/office/drawing/2014/main" id="{1A9F1727-8880-3B4C-8BD5-1332FF7192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94" y="1272352"/>
              <a:ext cx="2182580" cy="2156648"/>
            </a:xfrm>
            <a:prstGeom prst="rect">
              <a:avLst/>
            </a:prstGeom>
          </p:spPr>
        </p:pic>
        <p:pic>
          <p:nvPicPr>
            <p:cNvPr id="27" name="Picture 26" descr="Icon&#10;&#10;Description automatically generated">
              <a:extLst>
                <a:ext uri="{FF2B5EF4-FFF2-40B4-BE49-F238E27FC236}">
                  <a16:creationId xmlns:a16="http://schemas.microsoft.com/office/drawing/2014/main" id="{249FFFD7-A583-384B-80AC-266F50D1EA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6700" y="1278294"/>
              <a:ext cx="2182580" cy="2156648"/>
            </a:xfrm>
            <a:prstGeom prst="rect">
              <a:avLst/>
            </a:prstGeom>
          </p:spPr>
        </p:pic>
        <p:pic>
          <p:nvPicPr>
            <p:cNvPr id="31" name="Picture 30" descr="Icon&#10;&#10;Description automatically generated">
              <a:extLst>
                <a:ext uri="{FF2B5EF4-FFF2-40B4-BE49-F238E27FC236}">
                  <a16:creationId xmlns:a16="http://schemas.microsoft.com/office/drawing/2014/main" id="{967DCF65-C34E-0942-9FC7-98395E3A02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4085" y="1283822"/>
              <a:ext cx="2182580" cy="2156648"/>
            </a:xfrm>
            <a:prstGeom prst="rect">
              <a:avLst/>
            </a:prstGeom>
          </p:spPr>
        </p:pic>
        <p:pic>
          <p:nvPicPr>
            <p:cNvPr id="35" name="Picture 34" descr="Logo, icon&#10;&#10;Description automatically generated">
              <a:extLst>
                <a:ext uri="{FF2B5EF4-FFF2-40B4-BE49-F238E27FC236}">
                  <a16:creationId xmlns:a16="http://schemas.microsoft.com/office/drawing/2014/main" id="{90F21248-4D05-3842-9DA3-CF88AAF4E8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66900" y="1283822"/>
              <a:ext cx="2182580" cy="2156648"/>
            </a:xfrm>
            <a:prstGeom prst="rect">
              <a:avLst/>
            </a:prstGeom>
          </p:spPr>
        </p:pic>
      </p:grpSp>
      <p:sp>
        <p:nvSpPr>
          <p:cNvPr id="5" name="Rectangle 4">
            <a:extLst>
              <a:ext uri="{FF2B5EF4-FFF2-40B4-BE49-F238E27FC236}">
                <a16:creationId xmlns:a16="http://schemas.microsoft.com/office/drawing/2014/main" id="{95A218D7-412F-5344-8895-7C4234AD9922}"/>
              </a:ext>
            </a:extLst>
          </p:cNvPr>
          <p:cNvSpPr/>
          <p:nvPr/>
        </p:nvSpPr>
        <p:spPr>
          <a:xfrm>
            <a:off x="642522" y="4911276"/>
            <a:ext cx="1817164" cy="1292662"/>
          </a:xfrm>
          <a:prstGeom prst="rect">
            <a:avLst/>
          </a:prstGeom>
        </p:spPr>
        <p:txBody>
          <a:bodyPr wrap="none" lIns="91440" tIns="45720" rIns="91440" bIns="45720" anchor="t">
            <a:spAutoFit/>
          </a:bodyPr>
          <a:lstStyle/>
          <a:p>
            <a:pPr algn="ctr"/>
            <a:r>
              <a:rPr lang="nb-NO" sz="2400" b="1"/>
              <a:t>70-tallet</a:t>
            </a:r>
            <a:endParaRPr lang="nb-NO" sz="2400"/>
          </a:p>
          <a:p>
            <a:pPr algn="ctr"/>
            <a:endParaRPr lang="nb-NO"/>
          </a:p>
          <a:p>
            <a:pPr algn="ctr"/>
            <a:r>
              <a:rPr lang="nb-NO">
                <a:cs typeface="Calibri"/>
              </a:rPr>
              <a:t>Spesialskoler,</a:t>
            </a:r>
          </a:p>
          <a:p>
            <a:pPr algn="ctr"/>
            <a:r>
              <a:rPr lang="nb-NO">
                <a:cs typeface="Calibri"/>
              </a:rPr>
              <a:t>boliginstitusjoner</a:t>
            </a:r>
            <a:endParaRPr lang="nb-NO"/>
          </a:p>
        </p:txBody>
      </p:sp>
      <p:sp>
        <p:nvSpPr>
          <p:cNvPr id="4" name="Rectangle 3">
            <a:extLst>
              <a:ext uri="{FF2B5EF4-FFF2-40B4-BE49-F238E27FC236}">
                <a16:creationId xmlns:a16="http://schemas.microsoft.com/office/drawing/2014/main" id="{2890EA36-8405-2B44-80A4-A0B5C83EB8AB}"/>
              </a:ext>
            </a:extLst>
          </p:cNvPr>
          <p:cNvSpPr/>
          <p:nvPr/>
        </p:nvSpPr>
        <p:spPr>
          <a:xfrm>
            <a:off x="3166700" y="4897399"/>
            <a:ext cx="2346956" cy="1569660"/>
          </a:xfrm>
          <a:prstGeom prst="rect">
            <a:avLst/>
          </a:prstGeom>
        </p:spPr>
        <p:txBody>
          <a:bodyPr wrap="square" lIns="91440" tIns="45720" rIns="91440" bIns="45720" anchor="t">
            <a:spAutoFit/>
          </a:bodyPr>
          <a:lstStyle/>
          <a:p>
            <a:pPr algn="ctr"/>
            <a:r>
              <a:rPr lang="nb-NO" sz="2400" b="1"/>
              <a:t>90-tallet</a:t>
            </a:r>
            <a:endParaRPr lang="nb-NO" sz="2400"/>
          </a:p>
          <a:p>
            <a:pPr algn="ctr"/>
            <a:endParaRPr lang="nb-NO">
              <a:cs typeface="Calibri" panose="020F0502020204030204"/>
            </a:endParaRPr>
          </a:p>
          <a:p>
            <a:pPr algn="ctr"/>
            <a:r>
              <a:rPr lang="nb-NO" err="1">
                <a:cs typeface="Calibri" panose="020F0502020204030204"/>
              </a:rPr>
              <a:t>Avinstitusjonalisering</a:t>
            </a:r>
            <a:r>
              <a:rPr lang="nb-NO">
                <a:cs typeface="Calibri" panose="020F0502020204030204"/>
              </a:rPr>
              <a:t>, normalisering</a:t>
            </a:r>
          </a:p>
          <a:p>
            <a:endParaRPr lang="nb-NO">
              <a:cs typeface="Calibri" panose="020F0502020204030204"/>
            </a:endParaRPr>
          </a:p>
        </p:txBody>
      </p:sp>
      <p:sp>
        <p:nvSpPr>
          <p:cNvPr id="6" name="Rectangle 5">
            <a:extLst>
              <a:ext uri="{FF2B5EF4-FFF2-40B4-BE49-F238E27FC236}">
                <a16:creationId xmlns:a16="http://schemas.microsoft.com/office/drawing/2014/main" id="{F7B2E2B6-B3E2-614C-ADDC-E7876CAE4FE3}"/>
              </a:ext>
            </a:extLst>
          </p:cNvPr>
          <p:cNvSpPr/>
          <p:nvPr/>
        </p:nvSpPr>
        <p:spPr>
          <a:xfrm>
            <a:off x="6047298" y="4887218"/>
            <a:ext cx="2047900" cy="1569660"/>
          </a:xfrm>
          <a:prstGeom prst="rect">
            <a:avLst/>
          </a:prstGeom>
        </p:spPr>
        <p:txBody>
          <a:bodyPr wrap="square" lIns="91440" tIns="45720" rIns="91440" bIns="45720" anchor="t">
            <a:spAutoFit/>
          </a:bodyPr>
          <a:lstStyle/>
          <a:p>
            <a:pPr algn="ctr"/>
            <a:r>
              <a:rPr lang="nb-NO" sz="2400" b="1"/>
              <a:t>2000-tallet </a:t>
            </a:r>
            <a:endParaRPr lang="nb-NO" sz="2400"/>
          </a:p>
          <a:p>
            <a:pPr algn="ctr"/>
            <a:endParaRPr lang="nb-NO"/>
          </a:p>
          <a:p>
            <a:pPr algn="ctr"/>
            <a:r>
              <a:rPr lang="nb-NO">
                <a:cs typeface="Calibri" panose="020F0502020204030204"/>
              </a:rPr>
              <a:t>Likestillings-perspektiv og selvbestemmelse</a:t>
            </a:r>
          </a:p>
        </p:txBody>
      </p:sp>
      <p:sp>
        <p:nvSpPr>
          <p:cNvPr id="7" name="Rectangle 6">
            <a:extLst>
              <a:ext uri="{FF2B5EF4-FFF2-40B4-BE49-F238E27FC236}">
                <a16:creationId xmlns:a16="http://schemas.microsoft.com/office/drawing/2014/main" id="{88F222C3-1D5B-1840-9153-63A521214F17}"/>
              </a:ext>
            </a:extLst>
          </p:cNvPr>
          <p:cNvSpPr/>
          <p:nvPr/>
        </p:nvSpPr>
        <p:spPr>
          <a:xfrm>
            <a:off x="8566900" y="4835287"/>
            <a:ext cx="2283621" cy="738664"/>
          </a:xfrm>
          <a:prstGeom prst="rect">
            <a:avLst/>
          </a:prstGeom>
        </p:spPr>
        <p:txBody>
          <a:bodyPr wrap="square">
            <a:spAutoFit/>
          </a:bodyPr>
          <a:lstStyle/>
          <a:p>
            <a:pPr algn="ctr"/>
            <a:r>
              <a:rPr lang="nb-NO" sz="2400" b="1"/>
              <a:t>2020-tallet</a:t>
            </a:r>
          </a:p>
          <a:p>
            <a:pPr algn="ctr"/>
            <a:r>
              <a:rPr lang="nb-NO" b="1"/>
              <a:t>Menneskerettigheter</a:t>
            </a:r>
          </a:p>
        </p:txBody>
      </p:sp>
    </p:spTree>
    <p:extLst>
      <p:ext uri="{BB962C8B-B14F-4D97-AF65-F5344CB8AC3E}">
        <p14:creationId xmlns:p14="http://schemas.microsoft.com/office/powerpoint/2010/main" val="52703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0EC">
            <a:alpha val="4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F18956-FE5F-9D49-9629-63FF8E01FDAA}"/>
              </a:ext>
            </a:extLst>
          </p:cNvPr>
          <p:cNvSpPr txBox="1">
            <a:spLocks noGrp="1"/>
          </p:cNvSpPr>
          <p:nvPr>
            <p:ph type="title" idx="4294967295"/>
          </p:nvPr>
        </p:nvSpPr>
        <p:spPr>
          <a:xfrm>
            <a:off x="427085" y="505935"/>
            <a:ext cx="8522951" cy="9310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403E40"/>
                </a:solidFill>
                <a:effectLst/>
                <a:uLnTx/>
                <a:uFillTx/>
                <a:latin typeface="+mj-lt"/>
                <a:ea typeface="+mj-ea"/>
                <a:cs typeface="+mj-cs"/>
              </a:rPr>
              <a:t>Samfunnet er i konstant utvikling</a:t>
            </a:r>
          </a:p>
        </p:txBody>
      </p:sp>
      <p:pic>
        <p:nvPicPr>
          <p:cNvPr id="6" name="Plassholder for innhold 5" descr="Bilde av amerikansk borgerrettsforkjemper Rosa Parks på en buss.">
            <a:extLst>
              <a:ext uri="{FF2B5EF4-FFF2-40B4-BE49-F238E27FC236}">
                <a16:creationId xmlns:a16="http://schemas.microsoft.com/office/drawing/2014/main" id="{2584288B-6429-4C2B-892A-541C7D19AF25}"/>
              </a:ext>
            </a:extLst>
          </p:cNvPr>
          <p:cNvPicPr>
            <a:picLocks noGrp="1" noChangeAspect="1"/>
          </p:cNvPicPr>
          <p:nvPr>
            <p:ph idx="17"/>
          </p:nvPr>
        </p:nvPicPr>
        <p:blipFill>
          <a:blip r:embed="rId3" cstate="screen">
            <a:extLst>
              <a:ext uri="{28A0092B-C50C-407E-A947-70E740481C1C}">
                <a14:useLocalDpi xmlns:a14="http://schemas.microsoft.com/office/drawing/2010/main"/>
              </a:ext>
            </a:extLst>
          </a:blip>
          <a:stretch>
            <a:fillRect/>
          </a:stretch>
        </p:blipFill>
        <p:spPr>
          <a:xfrm rot="21421184">
            <a:off x="604356" y="1734343"/>
            <a:ext cx="5702720" cy="4271821"/>
          </a:xfrm>
          <a:effectLst>
            <a:outerShdw blurRad="152400" dist="38100" dir="2700000" algn="tl" rotWithShape="0">
              <a:prstClr val="black">
                <a:alpha val="18000"/>
              </a:prstClr>
            </a:outerShdw>
          </a:effectLst>
        </p:spPr>
      </p:pic>
      <p:pic>
        <p:nvPicPr>
          <p:cNvPr id="7" name="Plassholder for innhold 6" descr="Et bilde av USAs visepresident Kamala Harris iført en hvit dress og munnbind. ">
            <a:extLst>
              <a:ext uri="{FF2B5EF4-FFF2-40B4-BE49-F238E27FC236}">
                <a16:creationId xmlns:a16="http://schemas.microsoft.com/office/drawing/2014/main" id="{5B44B53A-1407-4FB9-B87D-0208AF2FFCA0}"/>
              </a:ext>
            </a:extLst>
          </p:cNvPr>
          <p:cNvPicPr>
            <a:picLocks noGrp="1" noChangeAspect="1"/>
          </p:cNvPicPr>
          <p:nvPr>
            <p:ph idx="15"/>
          </p:nvPr>
        </p:nvPicPr>
        <p:blipFill rotWithShape="1">
          <a:blip r:embed="rId4" cstate="screen">
            <a:extLst>
              <a:ext uri="{28A0092B-C50C-407E-A947-70E740481C1C}">
                <a14:useLocalDpi xmlns:a14="http://schemas.microsoft.com/office/drawing/2010/main"/>
              </a:ext>
            </a:extLst>
          </a:blip>
          <a:stretch/>
        </p:blipFill>
        <p:spPr>
          <a:xfrm rot="204410">
            <a:off x="5472532" y="2303295"/>
            <a:ext cx="6406251" cy="4072440"/>
          </a:xfrm>
          <a:noFill/>
          <a:effectLst>
            <a:outerShdw blurRad="304800" dist="38100" dir="2700000" algn="tl" rotWithShape="0">
              <a:prstClr val="black">
                <a:alpha val="39000"/>
              </a:prstClr>
            </a:outerShdw>
          </a:effectLst>
        </p:spPr>
      </p:pic>
      <p:pic>
        <p:nvPicPr>
          <p:cNvPr id="11" name="Picture 10" descr="Snakkeboble over bilde av USAs visepresident Kamala Harris.">
            <a:extLst>
              <a:ext uri="{FF2B5EF4-FFF2-40B4-BE49-F238E27FC236}">
                <a16:creationId xmlns:a16="http://schemas.microsoft.com/office/drawing/2014/main" id="{7F9136B1-696F-D54F-8CB8-08C6E7167F22}"/>
              </a:ext>
            </a:extLst>
          </p:cNvPr>
          <p:cNvPicPr>
            <a:picLocks noChangeAspect="1"/>
          </p:cNvPicPr>
          <p:nvPr/>
        </p:nvPicPr>
        <p:blipFill>
          <a:blip r:embed="rId5"/>
          <a:stretch>
            <a:fillRect/>
          </a:stretch>
        </p:blipFill>
        <p:spPr>
          <a:xfrm>
            <a:off x="6941127" y="907508"/>
            <a:ext cx="3884911" cy="2479731"/>
          </a:xfrm>
          <a:prstGeom prst="rect">
            <a:avLst/>
          </a:prstGeom>
        </p:spPr>
      </p:pic>
      <p:sp>
        <p:nvSpPr>
          <p:cNvPr id="3" name="Plassholder for tekst 2">
            <a:extLst>
              <a:ext uri="{FF2B5EF4-FFF2-40B4-BE49-F238E27FC236}">
                <a16:creationId xmlns:a16="http://schemas.microsoft.com/office/drawing/2014/main" id="{6560AF8B-38F8-48C5-9C5D-CDDE5A4E0DC1}"/>
              </a:ext>
            </a:extLst>
          </p:cNvPr>
          <p:cNvSpPr>
            <a:spLocks noGrp="1"/>
          </p:cNvSpPr>
          <p:nvPr>
            <p:ph idx="16"/>
          </p:nvPr>
        </p:nvSpPr>
        <p:spPr>
          <a:xfrm>
            <a:off x="7542126" y="1326467"/>
            <a:ext cx="3054226" cy="1052596"/>
          </a:xfrm>
          <a:noFill/>
        </p:spPr>
        <p:txBody>
          <a:bodyPr anchor="ctr">
            <a:noAutofit/>
          </a:bodyPr>
          <a:lstStyle/>
          <a:p>
            <a:pPr marL="0" indent="0">
              <a:spcAft>
                <a:spcPts val="600"/>
              </a:spcAft>
              <a:buNone/>
            </a:pPr>
            <a:r>
              <a:rPr lang="en-US" sz="2000" b="0" i="0">
                <a:effectLst/>
              </a:rPr>
              <a:t>“</a:t>
            </a:r>
            <a:r>
              <a:rPr lang="en-US" sz="2000" b="1" i="1">
                <a:effectLst/>
              </a:rPr>
              <a:t>See yourself in a way that others might not see you, simply because they’ve never seen it before”</a:t>
            </a:r>
            <a:endParaRPr lang="nb-NO" sz="2000" b="1" i="1"/>
          </a:p>
        </p:txBody>
      </p:sp>
    </p:spTree>
    <p:extLst>
      <p:ext uri="{BB962C8B-B14F-4D97-AF65-F5344CB8AC3E}">
        <p14:creationId xmlns:p14="http://schemas.microsoft.com/office/powerpoint/2010/main" val="299236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54AE68-23EA-2D45-9F5F-C45661580BC3}"/>
              </a:ext>
            </a:extLst>
          </p:cNvPr>
          <p:cNvSpPr txBox="1">
            <a:spLocks noGrp="1"/>
          </p:cNvSpPr>
          <p:nvPr>
            <p:ph type="title" idx="4294967295"/>
          </p:nvPr>
        </p:nvSpPr>
        <p:spPr>
          <a:xfrm>
            <a:off x="739515" y="725295"/>
            <a:ext cx="10762673" cy="27156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10000" b="1" i="0" u="none" strike="noStrike" kern="1200" cap="none" spc="0" normalizeH="0" baseline="0" noProof="0">
                <a:ln>
                  <a:noFill/>
                </a:ln>
                <a:solidFill>
                  <a:schemeClr val="accent2"/>
                </a:solidFill>
                <a:effectLst/>
                <a:uLnTx/>
                <a:uFillTx/>
                <a:latin typeface="+mj-lt"/>
                <a:ea typeface="+mj-ea"/>
                <a:cs typeface="+mj-cs"/>
              </a:rPr>
              <a:t>PAUSE</a:t>
            </a:r>
          </a:p>
        </p:txBody>
      </p:sp>
    </p:spTree>
    <p:extLst>
      <p:ext uri="{BB962C8B-B14F-4D97-AF65-F5344CB8AC3E}">
        <p14:creationId xmlns:p14="http://schemas.microsoft.com/office/powerpoint/2010/main" val="141104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C7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E2C8-C496-5B45-914C-3B01CBA975C8}"/>
              </a:ext>
            </a:extLst>
          </p:cNvPr>
          <p:cNvSpPr txBox="1">
            <a:spLocks noGrp="1"/>
          </p:cNvSpPr>
          <p:nvPr>
            <p:ph type="title" idx="4294967295"/>
          </p:nvPr>
        </p:nvSpPr>
        <p:spPr>
          <a:xfrm>
            <a:off x="739515" y="725295"/>
            <a:ext cx="10762673" cy="27156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10000" b="0" i="0" u="none" strike="noStrike" kern="1200" cap="none" spc="0" normalizeH="0" baseline="0" noProof="0">
                <a:ln>
                  <a:noFill/>
                </a:ln>
                <a:solidFill>
                  <a:schemeClr val="accent2"/>
                </a:solidFill>
                <a:effectLst/>
                <a:uLnTx/>
                <a:uFillTx/>
                <a:latin typeface="+mj-lt"/>
                <a:ea typeface="+mj-ea"/>
                <a:cs typeface="+mj-cs"/>
              </a:rPr>
              <a:t>PRESENTASJON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10000" b="1" i="0" u="none" strike="noStrike" kern="1200" cap="none" spc="0" normalizeH="0" baseline="0" noProof="0">
                <a:ln>
                  <a:noFill/>
                </a:ln>
                <a:solidFill>
                  <a:schemeClr val="accent2"/>
                </a:solidFill>
                <a:effectLst/>
                <a:uLnTx/>
                <a:uFillTx/>
                <a:latin typeface="+mn-lt"/>
                <a:ea typeface="+mj-ea"/>
                <a:cs typeface="+mj-cs"/>
              </a:rPr>
              <a:t>CRPD</a:t>
            </a:r>
          </a:p>
        </p:txBody>
      </p:sp>
    </p:spTree>
    <p:extLst>
      <p:ext uri="{BB962C8B-B14F-4D97-AF65-F5344CB8AC3E}">
        <p14:creationId xmlns:p14="http://schemas.microsoft.com/office/powerpoint/2010/main" val="2356131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C7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E2C8-C496-5B45-914C-3B01CBA975C8}"/>
              </a:ext>
            </a:extLst>
          </p:cNvPr>
          <p:cNvSpPr txBox="1">
            <a:spLocks noGrp="1"/>
          </p:cNvSpPr>
          <p:nvPr>
            <p:ph type="title" idx="4294967295"/>
          </p:nvPr>
        </p:nvSpPr>
        <p:spPr>
          <a:xfrm>
            <a:off x="739515" y="725295"/>
            <a:ext cx="10762673" cy="27156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10000" b="1" i="0" u="none" strike="noStrike" kern="1200" cap="none" spc="0" normalizeH="0" baseline="0" noProof="0">
                <a:ln>
                  <a:noFill/>
                </a:ln>
                <a:solidFill>
                  <a:schemeClr val="accent2"/>
                </a:solidFill>
                <a:effectLst/>
                <a:uLnTx/>
                <a:uFillTx/>
                <a:latin typeface="+mj-lt"/>
                <a:ea typeface="+mj-ea"/>
                <a:cs typeface="+mj-cs"/>
              </a:rPr>
              <a:t>DEL 1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10000" b="0" i="0" u="none" strike="noStrike" kern="1200" cap="none" spc="0" normalizeH="0" baseline="0" noProof="0">
                <a:ln>
                  <a:noFill/>
                </a:ln>
                <a:solidFill>
                  <a:schemeClr val="accent2"/>
                </a:solidFill>
                <a:effectLst/>
                <a:uLnTx/>
                <a:uFillTx/>
                <a:latin typeface="+mj-lt"/>
                <a:ea typeface="+mj-ea"/>
                <a:cs typeface="+mj-cs"/>
              </a:rPr>
              <a:t>OM CRPD</a:t>
            </a:r>
          </a:p>
        </p:txBody>
      </p:sp>
    </p:spTree>
    <p:extLst>
      <p:ext uri="{BB962C8B-B14F-4D97-AF65-F5344CB8AC3E}">
        <p14:creationId xmlns:p14="http://schemas.microsoft.com/office/powerpoint/2010/main" val="128498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0EC">
            <a:alpha val="40000"/>
          </a:srgb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FD3F16-64F0-2B46-9437-31A11AF1E4DB}"/>
              </a:ext>
            </a:extLst>
          </p:cNvPr>
          <p:cNvSpPr txBox="1">
            <a:spLocks noGrp="1"/>
          </p:cNvSpPr>
          <p:nvPr>
            <p:ph type="title" idx="4294967295"/>
          </p:nvPr>
        </p:nvSpPr>
        <p:spPr>
          <a:xfrm>
            <a:off x="427085" y="505934"/>
            <a:ext cx="5194069" cy="16906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Kort om menneske-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rettighetene</a:t>
            </a:r>
          </a:p>
        </p:txBody>
      </p:sp>
      <p:sp>
        <p:nvSpPr>
          <p:cNvPr id="3" name="Plassholder for innhold 2">
            <a:extLst>
              <a:ext uri="{FF2B5EF4-FFF2-40B4-BE49-F238E27FC236}">
                <a16:creationId xmlns:a16="http://schemas.microsoft.com/office/drawing/2014/main" id="{483ADA39-C22E-413C-9277-D3239DF802D7}"/>
              </a:ext>
            </a:extLst>
          </p:cNvPr>
          <p:cNvSpPr>
            <a:spLocks noGrp="1"/>
          </p:cNvSpPr>
          <p:nvPr>
            <p:ph idx="14"/>
          </p:nvPr>
        </p:nvSpPr>
        <p:spPr>
          <a:xfrm>
            <a:off x="510668" y="2556346"/>
            <a:ext cx="6088094" cy="3795719"/>
          </a:xfrm>
        </p:spPr>
        <p:txBody>
          <a:bodyPr vert="horz" lIns="91440" tIns="45720" rIns="91440" bIns="45720" rtlCol="0" anchor="t">
            <a:noAutofit/>
          </a:bodyPr>
          <a:lstStyle/>
          <a:p>
            <a:pPr marL="359410" indent="-359410">
              <a:spcAft>
                <a:spcPts val="600"/>
              </a:spcAft>
            </a:pPr>
            <a:r>
              <a:rPr lang="nb-NO" dirty="0">
                <a:solidFill>
                  <a:schemeClr val="tx1"/>
                </a:solidFill>
                <a:latin typeface="Calibri"/>
                <a:cs typeface="Arial"/>
              </a:rPr>
              <a:t>Menneskerettighetene er grunnleggende rettigheter som tilkommer ethvert menneske, uansett etnisitet, kjønn, religion, seksuell orientering, alder, funksjonsevne med mer</a:t>
            </a:r>
          </a:p>
          <a:p>
            <a:pPr marL="359410" indent="-359410">
              <a:spcAft>
                <a:spcPts val="600"/>
              </a:spcAft>
            </a:pPr>
            <a:r>
              <a:rPr lang="nb-NO" dirty="0">
                <a:solidFill>
                  <a:schemeClr val="tx1"/>
                </a:solidFill>
                <a:latin typeface="Calibri"/>
                <a:cs typeface="Arial"/>
              </a:rPr>
              <a:t>Myndighetene skal respektere, beskytte og fremme menneskerettighetene</a:t>
            </a:r>
          </a:p>
          <a:p>
            <a:pPr marL="359410" indent="-359410">
              <a:spcAft>
                <a:spcPts val="600"/>
              </a:spcAft>
            </a:pPr>
            <a:r>
              <a:rPr lang="nb-NO" dirty="0">
                <a:solidFill>
                  <a:schemeClr val="tx1"/>
                </a:solidFill>
                <a:latin typeface="Calibri"/>
                <a:cs typeface="Arial"/>
              </a:rPr>
              <a:t>CRPD skal sikre at personer med funksjonsnedsettelse får tilgang til menneskerettighetene på lik linje med andre</a:t>
            </a:r>
          </a:p>
          <a:p>
            <a:pPr marL="359410" indent="-359410">
              <a:spcAft>
                <a:spcPts val="600"/>
              </a:spcAft>
            </a:pPr>
            <a:endParaRPr lang="nb-NO" dirty="0">
              <a:latin typeface="Calibri"/>
              <a:cs typeface="Arial" panose="020B0604020202020204" pitchFamily="34" charset="0"/>
            </a:endParaRPr>
          </a:p>
          <a:p>
            <a:pPr marL="359410" indent="-359410">
              <a:spcAft>
                <a:spcPts val="600"/>
              </a:spcAft>
            </a:pPr>
            <a:endParaRPr lang="nb-NO" dirty="0">
              <a:latin typeface="Calibri"/>
              <a:cs typeface="Arial" panose="020B0604020202020204" pitchFamily="34" charset="0"/>
            </a:endParaRPr>
          </a:p>
          <a:p>
            <a:pPr marL="359410" indent="-359410">
              <a:spcAft>
                <a:spcPts val="600"/>
              </a:spcAft>
            </a:pPr>
            <a:endParaRPr lang="nb-NO" dirty="0">
              <a:cs typeface="Calibri"/>
            </a:endParaRPr>
          </a:p>
        </p:txBody>
      </p:sp>
      <p:sp>
        <p:nvSpPr>
          <p:cNvPr id="9" name="Rectangle 8">
            <a:extLst>
              <a:ext uri="{FF2B5EF4-FFF2-40B4-BE49-F238E27FC236}">
                <a16:creationId xmlns:a16="http://schemas.microsoft.com/office/drawing/2014/main" id="{159FFFBF-E881-1440-891B-B8E90B17D858}"/>
              </a:ext>
              <a:ext uri="{C183D7F6-B498-43B3-948B-1728B52AA6E4}">
                <adec:decorative xmlns:adec="http://schemas.microsoft.com/office/drawing/2017/decorative" val="1"/>
              </a:ext>
            </a:extLst>
          </p:cNvPr>
          <p:cNvSpPr/>
          <p:nvPr/>
        </p:nvSpPr>
        <p:spPr>
          <a:xfrm>
            <a:off x="510668" y="2071421"/>
            <a:ext cx="818148" cy="125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F1C39309-FFF3-674F-89A5-2D0F6E8E8DB8}"/>
              </a:ext>
              <a:ext uri="{C183D7F6-B498-43B3-948B-1728B52AA6E4}">
                <adec:decorative xmlns:adec="http://schemas.microsoft.com/office/drawing/2017/decorative" val="1"/>
              </a:ext>
            </a:extLst>
          </p:cNvPr>
          <p:cNvSpPr/>
          <p:nvPr/>
        </p:nvSpPr>
        <p:spPr>
          <a:xfrm>
            <a:off x="6872438" y="0"/>
            <a:ext cx="5319562" cy="6858000"/>
          </a:xfrm>
          <a:prstGeom prst="rect">
            <a:avLst/>
          </a:prstGeom>
          <a:solidFill>
            <a:srgbClr val="F5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descr="Logoen til FNs høykommissær for menneskerettigheter (OHCHR)">
            <a:extLst>
              <a:ext uri="{FF2B5EF4-FFF2-40B4-BE49-F238E27FC236}">
                <a16:creationId xmlns:a16="http://schemas.microsoft.com/office/drawing/2014/main" id="{4A37BD6A-8D3A-4E32-AE8C-651FC370D461}"/>
              </a:ext>
            </a:extLst>
          </p:cNvPr>
          <p:cNvPicPr>
            <a:picLocks noChangeAspect="1"/>
          </p:cNvPicPr>
          <p:nvPr/>
        </p:nvPicPr>
        <p:blipFill>
          <a:blip r:embed="rId3"/>
          <a:stretch>
            <a:fillRect/>
          </a:stretch>
        </p:blipFill>
        <p:spPr>
          <a:xfrm>
            <a:off x="6872439" y="2007269"/>
            <a:ext cx="5319562" cy="2526791"/>
          </a:xfrm>
          <a:prstGeom prst="rect">
            <a:avLst/>
          </a:prstGeom>
          <a:noFill/>
        </p:spPr>
      </p:pic>
    </p:spTree>
    <p:extLst>
      <p:ext uri="{BB962C8B-B14F-4D97-AF65-F5344CB8AC3E}">
        <p14:creationId xmlns:p14="http://schemas.microsoft.com/office/powerpoint/2010/main" val="345612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E0C2AD-FFA9-A74A-A266-D0959E8F1E46}"/>
              </a:ext>
            </a:extLst>
          </p:cNvPr>
          <p:cNvSpPr txBox="1">
            <a:spLocks noGrp="1"/>
          </p:cNvSpPr>
          <p:nvPr>
            <p:ph type="title"/>
          </p:nvPr>
        </p:nvSpPr>
        <p:spPr>
          <a:xfrm>
            <a:off x="864107" y="569531"/>
            <a:ext cx="10463783" cy="1052596"/>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spcBef>
                <a:spcPct val="0"/>
              </a:spcBef>
              <a:spcAft>
                <a:spcPts val="0"/>
              </a:spcAft>
              <a:buClrTx/>
              <a:buSzTx/>
              <a:buFontTx/>
              <a:buNone/>
              <a:tabLst/>
              <a:defRPr/>
            </a:pPr>
            <a:r>
              <a:rPr kumimoji="0" lang="nb-NO" sz="3500" b="0" i="0" u="none" strike="noStrike" kern="1200" cap="none" spc="0" normalizeH="0" baseline="0" noProof="0">
                <a:ln>
                  <a:noFill/>
                </a:ln>
                <a:solidFill>
                  <a:schemeClr val="tx2"/>
                </a:solidFill>
                <a:effectLst/>
                <a:uLnTx/>
                <a:uFillTx/>
              </a:rPr>
              <a:t>Hvorfor skal kommunene </a:t>
            </a:r>
          </a:p>
          <a:p>
            <a:pPr marL="0" marR="0" lvl="0" indent="0" defTabSz="914400" rtl="0" eaLnBrk="1" fontAlgn="auto" latinLnBrk="0" hangingPunct="1">
              <a:spcBef>
                <a:spcPct val="0"/>
              </a:spcBef>
              <a:spcAft>
                <a:spcPts val="0"/>
              </a:spcAft>
              <a:buClrTx/>
              <a:buSzTx/>
              <a:buFontTx/>
              <a:buNone/>
              <a:tabLst/>
              <a:defRPr/>
            </a:pPr>
            <a:r>
              <a:rPr kumimoji="0" lang="nb-NO" sz="3500" b="0" i="0" u="none" strike="noStrike" kern="1200" cap="none" spc="0" normalizeH="0" baseline="0" noProof="0">
                <a:ln>
                  <a:noFill/>
                </a:ln>
                <a:solidFill>
                  <a:schemeClr val="tx2"/>
                </a:solidFill>
                <a:effectLst/>
                <a:uLnTx/>
                <a:uFillTx/>
              </a:rPr>
              <a:t>lære noe om CRPD?</a:t>
            </a:r>
          </a:p>
        </p:txBody>
      </p:sp>
      <p:sp>
        <p:nvSpPr>
          <p:cNvPr id="3" name="Plassholder for innhold 2">
            <a:extLst>
              <a:ext uri="{FF2B5EF4-FFF2-40B4-BE49-F238E27FC236}">
                <a16:creationId xmlns:a16="http://schemas.microsoft.com/office/drawing/2014/main" id="{BED831DC-5F3C-4161-A773-5E0283E0962C}"/>
              </a:ext>
            </a:extLst>
          </p:cNvPr>
          <p:cNvSpPr>
            <a:spLocks noGrp="1"/>
          </p:cNvSpPr>
          <p:nvPr>
            <p:ph type="body" sz="quarter" idx="17"/>
          </p:nvPr>
        </p:nvSpPr>
        <p:spPr>
          <a:xfrm>
            <a:off x="274931" y="2003753"/>
            <a:ext cx="6124044" cy="4653962"/>
          </a:xfrm>
        </p:spPr>
        <p:txBody>
          <a:bodyPr vert="horz" lIns="91440" tIns="45720" rIns="91440" bIns="45720" rtlCol="0" anchor="t">
            <a:normAutofit/>
          </a:bodyPr>
          <a:lstStyle/>
          <a:p>
            <a:pPr marL="359410" indent="-359410">
              <a:spcAft>
                <a:spcPts val="600"/>
              </a:spcAft>
            </a:pPr>
            <a:r>
              <a:rPr lang="nb-NO" dirty="0">
                <a:solidFill>
                  <a:schemeClr val="tx1"/>
                </a:solidFill>
              </a:rPr>
              <a:t>CRPD forplikter norske kommuner til å jobbe helhetlig med tjenesteutvikling for å sikre grunnleggende rettigheter for personer med funksjonsnedsettelse.</a:t>
            </a:r>
            <a:endParaRPr lang="nb-NO" dirty="0">
              <a:solidFill>
                <a:schemeClr val="tx1"/>
              </a:solidFill>
              <a:cs typeface="Calibri"/>
            </a:endParaRPr>
          </a:p>
          <a:p>
            <a:pPr marL="359410" indent="-359410">
              <a:spcAft>
                <a:spcPts val="600"/>
              </a:spcAft>
            </a:pPr>
            <a:r>
              <a:rPr lang="nb-NO" dirty="0">
                <a:solidFill>
                  <a:schemeClr val="tx1"/>
                </a:solidFill>
              </a:rPr>
              <a:t>I Norge anses lovverket for å tilfredsstille konvensjonens krav…</a:t>
            </a:r>
            <a:endParaRPr lang="nb-NO" dirty="0">
              <a:solidFill>
                <a:schemeClr val="tx1"/>
              </a:solidFill>
              <a:cs typeface="Calibri"/>
            </a:endParaRPr>
          </a:p>
          <a:p>
            <a:pPr marL="359410" indent="-359410">
              <a:spcAft>
                <a:spcPts val="600"/>
              </a:spcAft>
            </a:pPr>
            <a:r>
              <a:rPr lang="nb-NO" dirty="0">
                <a:solidFill>
                  <a:schemeClr val="tx1"/>
                </a:solidFill>
              </a:rPr>
              <a:t>…men kommunene har et stort </a:t>
            </a:r>
            <a:r>
              <a:rPr lang="nb-NO" b="1" dirty="0">
                <a:solidFill>
                  <a:schemeClr val="tx1"/>
                </a:solidFill>
              </a:rPr>
              <a:t>handlingsrom</a:t>
            </a:r>
            <a:r>
              <a:rPr lang="nb-NO" dirty="0">
                <a:solidFill>
                  <a:schemeClr val="tx1"/>
                </a:solidFill>
              </a:rPr>
              <a:t> innenfor de lover og regler som er gitt av staten</a:t>
            </a:r>
            <a:endParaRPr lang="nb-NO" dirty="0">
              <a:solidFill>
                <a:schemeClr val="tx1"/>
              </a:solidFill>
              <a:cs typeface="Calibri"/>
            </a:endParaRPr>
          </a:p>
          <a:p>
            <a:pPr marL="359410" indent="-359410">
              <a:spcAft>
                <a:spcPts val="600"/>
              </a:spcAft>
            </a:pPr>
            <a:r>
              <a:rPr lang="nb-NO" dirty="0">
                <a:solidFill>
                  <a:schemeClr val="tx1"/>
                </a:solidFill>
              </a:rPr>
              <a:t>Kommunen er nærmest til å sikre menneskerettighetene for sine innbyggere</a:t>
            </a:r>
            <a:endParaRPr lang="nb-NO" dirty="0">
              <a:solidFill>
                <a:schemeClr val="tx1"/>
              </a:solidFill>
              <a:cs typeface="Calibri"/>
            </a:endParaRPr>
          </a:p>
          <a:p>
            <a:pPr marL="359410" indent="-359410">
              <a:spcAft>
                <a:spcPts val="600"/>
              </a:spcAft>
            </a:pPr>
            <a:endParaRPr lang="nb-NO" dirty="0">
              <a:cs typeface="Calibri" panose="020F0502020204030204"/>
            </a:endParaRPr>
          </a:p>
          <a:p>
            <a:pPr marL="359410" indent="-359410">
              <a:spcAft>
                <a:spcPts val="600"/>
              </a:spcAft>
            </a:pPr>
            <a:endParaRPr lang="nb-NO" dirty="0">
              <a:cs typeface="Calibri" panose="020F0502020204030204"/>
            </a:endParaRPr>
          </a:p>
          <a:p>
            <a:pPr marL="359410" indent="-359410">
              <a:spcAft>
                <a:spcPts val="600"/>
              </a:spcAft>
            </a:pPr>
            <a:endParaRPr lang="nb-NO" dirty="0">
              <a:cs typeface="Calibri" panose="020F0502020204030204"/>
            </a:endParaRPr>
          </a:p>
        </p:txBody>
      </p:sp>
      <p:pic>
        <p:nvPicPr>
          <p:cNvPr id="2" name="Picture 2" descr="Lovsamling og dommerklubbe">
            <a:extLst>
              <a:ext uri="{FF2B5EF4-FFF2-40B4-BE49-F238E27FC236}">
                <a16:creationId xmlns:a16="http://schemas.microsoft.com/office/drawing/2014/main" id="{31C8A309-165D-7142-4887-E006C2F2A9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90" r="13405" b="3"/>
          <a:stretch/>
        </p:blipFill>
        <p:spPr bwMode="auto">
          <a:xfrm>
            <a:off x="6882579" y="1956619"/>
            <a:ext cx="4445311" cy="3805551"/>
          </a:xfrm>
          <a:prstGeom prst="rect">
            <a:avLst/>
          </a:prstGeom>
          <a:solidFill>
            <a:srgbClr val="FFFFFF"/>
          </a:solidFill>
        </p:spPr>
      </p:pic>
    </p:spTree>
    <p:extLst>
      <p:ext uri="{BB962C8B-B14F-4D97-AF65-F5344CB8AC3E}">
        <p14:creationId xmlns:p14="http://schemas.microsoft.com/office/powerpoint/2010/main" val="191747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57B196F-14AA-4889-4A7C-1BC4A5C60B53}"/>
              </a:ext>
            </a:extLst>
          </p:cNvPr>
          <p:cNvSpPr>
            <a:spLocks noGrp="1"/>
          </p:cNvSpPr>
          <p:nvPr>
            <p:ph type="title"/>
          </p:nvPr>
        </p:nvSpPr>
        <p:spPr/>
        <p:txBody>
          <a:bodyPr/>
          <a:lstStyle/>
          <a:p>
            <a:r>
              <a:rPr lang="nb-NO"/>
              <a:t>FNs tilbakemeldinger til Norge</a:t>
            </a:r>
          </a:p>
        </p:txBody>
      </p:sp>
      <p:sp>
        <p:nvSpPr>
          <p:cNvPr id="2" name="Plassholder for tekst 1">
            <a:extLst>
              <a:ext uri="{FF2B5EF4-FFF2-40B4-BE49-F238E27FC236}">
                <a16:creationId xmlns:a16="http://schemas.microsoft.com/office/drawing/2014/main" id="{CF518A14-CF57-A07D-6759-B845CEA067D2}"/>
              </a:ext>
            </a:extLst>
          </p:cNvPr>
          <p:cNvSpPr>
            <a:spLocks noGrp="1"/>
          </p:cNvSpPr>
          <p:nvPr>
            <p:ph type="body" sz="quarter" idx="17"/>
          </p:nvPr>
        </p:nvSpPr>
        <p:spPr>
          <a:xfrm>
            <a:off x="864106" y="1956619"/>
            <a:ext cx="7372514" cy="4581661"/>
          </a:xfrm>
        </p:spPr>
        <p:txBody>
          <a:bodyPr vert="horz" lIns="0" tIns="0" rIns="0" bIns="0" rtlCol="0" anchor="t">
            <a:normAutofit/>
          </a:bodyPr>
          <a:lstStyle/>
          <a:p>
            <a:pPr marL="0" indent="0">
              <a:buNone/>
            </a:pPr>
            <a:r>
              <a:rPr lang="nb-NO" i="1" dirty="0">
                <a:solidFill>
                  <a:schemeClr val="tx1"/>
                </a:solidFill>
                <a:cs typeface="Calibri"/>
              </a:rPr>
              <a:t>Positive aspekter i arbeidet med CRPD:  </a:t>
            </a:r>
          </a:p>
          <a:p>
            <a:pPr marL="342900" indent="-342900">
              <a:buFont typeface="Calibri" panose="020B0604020202020204" pitchFamily="34" charset="0"/>
              <a:buChar char="-"/>
            </a:pPr>
            <a:r>
              <a:rPr lang="nb-NO" dirty="0">
                <a:solidFill>
                  <a:schemeClr val="tx1"/>
                </a:solidFill>
                <a:cs typeface="Calibri"/>
              </a:rPr>
              <a:t>Vedtakelse av likestillings- og diskrimineringsloven </a:t>
            </a:r>
            <a:endParaRPr lang="nb-NO">
              <a:solidFill>
                <a:schemeClr val="tx1"/>
              </a:solidFill>
              <a:cs typeface="Calibri"/>
            </a:endParaRPr>
          </a:p>
          <a:p>
            <a:pPr marL="342900" indent="-342900">
              <a:buFont typeface="Calibri" panose="020B0604020202020204" pitchFamily="34" charset="0"/>
              <a:buChar char="-"/>
            </a:pPr>
            <a:r>
              <a:rPr lang="nb-NO" dirty="0">
                <a:solidFill>
                  <a:schemeClr val="tx1"/>
                </a:solidFill>
                <a:cs typeface="Calibri"/>
              </a:rPr>
              <a:t>Lovfesting av retten til brukerstyrt personlig assistanse (BPA)</a:t>
            </a:r>
            <a:endParaRPr lang="nb-NO">
              <a:solidFill>
                <a:schemeClr val="tx1"/>
              </a:solidFill>
              <a:cs typeface="Calibri"/>
            </a:endParaRPr>
          </a:p>
          <a:p>
            <a:pPr marL="342900" indent="-342900">
              <a:buFont typeface="Calibri" panose="020B0604020202020204" pitchFamily="34" charset="0"/>
              <a:buChar char="-"/>
            </a:pPr>
            <a:r>
              <a:rPr lang="nb-NO" dirty="0">
                <a:solidFill>
                  <a:schemeClr val="tx1"/>
                </a:solidFill>
                <a:cs typeface="Calibri"/>
              </a:rPr>
              <a:t>Handlingsplanen for skeive inkluderer skeive med funksjonsnedsettelse (2017 – 2020)</a:t>
            </a:r>
            <a:endParaRPr lang="nb-NO">
              <a:solidFill>
                <a:schemeClr val="tx1"/>
              </a:solidFill>
              <a:cs typeface="Calibri"/>
            </a:endParaRPr>
          </a:p>
          <a:p>
            <a:pPr marL="342900" indent="-342900">
              <a:buFont typeface="Calibri" panose="020B0604020202020204" pitchFamily="34" charset="0"/>
              <a:buChar char="-"/>
            </a:pPr>
            <a:r>
              <a:rPr lang="nb-NO" dirty="0">
                <a:solidFill>
                  <a:schemeClr val="tx1"/>
                </a:solidFill>
                <a:cs typeface="Calibri"/>
              </a:rPr>
              <a:t>Inkluderingsdugnaden og fokuset på å inkludere de som står utenfor arbeidslivet </a:t>
            </a:r>
            <a:endParaRPr lang="nb-NO">
              <a:solidFill>
                <a:schemeClr val="tx1"/>
              </a:solidFill>
              <a:cs typeface="Calibri"/>
            </a:endParaRPr>
          </a:p>
          <a:p>
            <a:pPr marL="342900" indent="-342900">
              <a:buFont typeface="Calibri" panose="020B0604020202020204" pitchFamily="34" charset="0"/>
              <a:buChar char="-"/>
            </a:pPr>
            <a:endParaRPr lang="nb-NO" dirty="0">
              <a:solidFill>
                <a:schemeClr val="tx1"/>
              </a:solidFill>
              <a:cs typeface="Calibri"/>
            </a:endParaRPr>
          </a:p>
          <a:p>
            <a:pPr marL="0" indent="0">
              <a:buNone/>
            </a:pPr>
            <a:r>
              <a:rPr lang="nb-NO" i="1" dirty="0">
                <a:solidFill>
                  <a:schemeClr val="tx1"/>
                </a:solidFill>
                <a:cs typeface="Calibri"/>
              </a:rPr>
              <a:t>Utvalg av FNs bekymringer: </a:t>
            </a:r>
          </a:p>
          <a:p>
            <a:pPr marL="359410" indent="-359410">
              <a:buFont typeface="Calibri" panose="020B0604020202020204" pitchFamily="34" charset="0"/>
              <a:buChar char="-"/>
            </a:pPr>
            <a:r>
              <a:rPr lang="nb-NO" dirty="0">
                <a:solidFill>
                  <a:schemeClr val="tx1"/>
                </a:solidFill>
                <a:cs typeface="Calibri"/>
              </a:rPr>
              <a:t>CRPD må inkorporeres i norsk lov </a:t>
            </a:r>
            <a:endParaRPr lang="nb-NO">
              <a:solidFill>
                <a:schemeClr val="tx1"/>
              </a:solidFill>
              <a:cs typeface="Calibri"/>
            </a:endParaRPr>
          </a:p>
          <a:p>
            <a:pPr marL="359410" indent="-359410">
              <a:buFont typeface="Calibri" panose="020B0604020202020204" pitchFamily="34" charset="0"/>
              <a:buChar char="-"/>
            </a:pPr>
            <a:r>
              <a:rPr lang="nb-NO" dirty="0">
                <a:solidFill>
                  <a:schemeClr val="tx1"/>
                </a:solidFill>
                <a:cs typeface="Calibri"/>
              </a:rPr>
              <a:t>Utvikle tiltak for å redusere ulikhetene i tjenestene mellom kommunene og opprette nasjonalt regulerte standarder og retningslinjer. </a:t>
            </a:r>
            <a:endParaRPr lang="nb-NO">
              <a:solidFill>
                <a:schemeClr val="tx1"/>
              </a:solidFill>
              <a:cs typeface="Calibri"/>
            </a:endParaRPr>
          </a:p>
          <a:p>
            <a:pPr marL="359410" indent="-359410">
              <a:buFont typeface="Calibri" panose="020B0604020202020204" pitchFamily="34" charset="0"/>
              <a:buChar char="-"/>
            </a:pPr>
            <a:r>
              <a:rPr lang="nb-NO" dirty="0">
                <a:solidFill>
                  <a:schemeClr val="tx1"/>
                </a:solidFill>
                <a:cs typeface="Calibri"/>
              </a:rPr>
              <a:t>Paradigmeskifte går for sakte  - fra en medisinsk til en relasjonell forståelse av funksjonsnedsettelse. </a:t>
            </a:r>
          </a:p>
        </p:txBody>
      </p:sp>
      <p:sp>
        <p:nvSpPr>
          <p:cNvPr id="4" name="Plassholder for lysbildenummer 3">
            <a:extLst>
              <a:ext uri="{FF2B5EF4-FFF2-40B4-BE49-F238E27FC236}">
                <a16:creationId xmlns:a16="http://schemas.microsoft.com/office/drawing/2014/main" id="{B94A44FF-18E3-65B6-6C88-F54DB7088D6C}"/>
              </a:ext>
              <a:ext uri="{C183D7F6-B498-43B3-948B-1728B52AA6E4}">
                <adec:decorative xmlns:adec="http://schemas.microsoft.com/office/drawing/2017/decorative" val="1"/>
              </a:ext>
            </a:extLst>
          </p:cNvPr>
          <p:cNvSpPr>
            <a:spLocks noGrp="1"/>
          </p:cNvSpPr>
          <p:nvPr>
            <p:ph type="sldNum" sz="quarter" idx="12"/>
          </p:nvPr>
        </p:nvSpPr>
        <p:spPr/>
        <p:txBody>
          <a:bodyPr/>
          <a:lstStyle/>
          <a:p>
            <a:fld id="{74DC5C6B-5FF5-4C51-B1C4-3E46E479ECBD}" type="slidenum">
              <a:rPr lang="nb-NO" smtClean="0"/>
              <a:t>23</a:t>
            </a:fld>
            <a:endParaRPr lang="nb-NO"/>
          </a:p>
        </p:txBody>
      </p:sp>
      <p:pic>
        <p:nvPicPr>
          <p:cNvPr id="9" name="Bilde 8" descr="FN-logo">
            <a:extLst>
              <a:ext uri="{FF2B5EF4-FFF2-40B4-BE49-F238E27FC236}">
                <a16:creationId xmlns:a16="http://schemas.microsoft.com/office/drawing/2014/main" id="{223609B0-64F0-06F6-8F0C-7D583D06F7C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560382" y="1615525"/>
            <a:ext cx="4231463" cy="3850792"/>
          </a:xfrm>
          <a:prstGeom prst="rect">
            <a:avLst/>
          </a:prstGeom>
        </p:spPr>
      </p:pic>
    </p:spTree>
    <p:extLst>
      <p:ext uri="{BB962C8B-B14F-4D97-AF65-F5344CB8AC3E}">
        <p14:creationId xmlns:p14="http://schemas.microsoft.com/office/powerpoint/2010/main" val="316683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73E2A0-1597-5D46-8AC4-61656619C19B}"/>
              </a:ext>
            </a:extLst>
          </p:cNvPr>
          <p:cNvSpPr txBox="1">
            <a:spLocks noGrp="1"/>
          </p:cNvSpPr>
          <p:nvPr>
            <p:ph type="title" idx="4294967295"/>
          </p:nvPr>
        </p:nvSpPr>
        <p:spPr>
          <a:xfrm>
            <a:off x="427084" y="505935"/>
            <a:ext cx="4768372" cy="14661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Hvordan bruke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konvensjonen?</a:t>
            </a:r>
          </a:p>
        </p:txBody>
      </p:sp>
      <p:sp>
        <p:nvSpPr>
          <p:cNvPr id="6" name="Plassholder for innhold 5">
            <a:extLst>
              <a:ext uri="{FF2B5EF4-FFF2-40B4-BE49-F238E27FC236}">
                <a16:creationId xmlns:a16="http://schemas.microsoft.com/office/drawing/2014/main" id="{309794EF-616E-47F0-A6BE-B954490A3768}"/>
              </a:ext>
            </a:extLst>
          </p:cNvPr>
          <p:cNvSpPr>
            <a:spLocks noGrp="1"/>
          </p:cNvSpPr>
          <p:nvPr>
            <p:ph idx="1"/>
          </p:nvPr>
        </p:nvSpPr>
        <p:spPr>
          <a:xfrm>
            <a:off x="580981" y="2238829"/>
            <a:ext cx="7401525" cy="3795719"/>
          </a:xfrm>
        </p:spPr>
        <p:txBody>
          <a:bodyPr vert="horz" lIns="0" tIns="0" rIns="0" bIns="0" rtlCol="0" anchor="t">
            <a:normAutofit/>
          </a:bodyPr>
          <a:lstStyle/>
          <a:p>
            <a:pPr marL="0" indent="0">
              <a:buNone/>
            </a:pPr>
            <a:r>
              <a:rPr lang="nb-NO" dirty="0">
                <a:solidFill>
                  <a:srgbClr val="000000"/>
                </a:solidFill>
                <a:latin typeface="Calibri"/>
                <a:cs typeface="Calibri"/>
              </a:rPr>
              <a:t>Dere kan lese konvensjonen, men det er nyttig med noen «knagger»:</a:t>
            </a:r>
          </a:p>
          <a:p>
            <a:pPr marL="457200" indent="-457200">
              <a:buFont typeface="+mj-lt"/>
              <a:buAutoNum type="arabicPeriod"/>
            </a:pPr>
            <a:r>
              <a:rPr lang="nb-NO" dirty="0">
                <a:solidFill>
                  <a:srgbClr val="000000"/>
                </a:solidFill>
                <a:latin typeface="Calibri"/>
                <a:cs typeface="Calibri"/>
              </a:rPr>
              <a:t>Husk den </a:t>
            </a:r>
            <a:r>
              <a:rPr lang="nb-NO" b="1" dirty="0">
                <a:solidFill>
                  <a:srgbClr val="000000"/>
                </a:solidFill>
                <a:latin typeface="Calibri"/>
                <a:cs typeface="Calibri"/>
              </a:rPr>
              <a:t>relasjonelle forståelsen av funksjonsnedsettelse</a:t>
            </a:r>
            <a:r>
              <a:rPr lang="nb-NO" dirty="0">
                <a:solidFill>
                  <a:srgbClr val="000000"/>
                </a:solidFill>
                <a:latin typeface="Calibri"/>
                <a:cs typeface="Calibri"/>
              </a:rPr>
              <a:t>. Bestemmelsene pålegger statene å sikre tilgjengelighet og inkludering, og samtidig individuell hjelp og støtte</a:t>
            </a:r>
          </a:p>
          <a:p>
            <a:pPr marL="457200" indent="-457200">
              <a:buFont typeface="+mj-lt"/>
              <a:buAutoNum type="arabicPeriod"/>
            </a:pPr>
            <a:r>
              <a:rPr lang="nb-NO" dirty="0">
                <a:solidFill>
                  <a:srgbClr val="000000"/>
                </a:solidFill>
                <a:latin typeface="Calibri"/>
                <a:cs typeface="Calibri"/>
              </a:rPr>
              <a:t>Konvensjonens grunnleggende prinsipper, som likestilling, selvbestemmelse og deltakelse er innbakt i alle artikler. </a:t>
            </a:r>
            <a:r>
              <a:rPr lang="nb-NO" b="1" dirty="0">
                <a:solidFill>
                  <a:srgbClr val="000000"/>
                </a:solidFill>
                <a:latin typeface="Calibri"/>
                <a:cs typeface="Calibri"/>
              </a:rPr>
              <a:t>Forstår du prinsippene, forstår du det meste</a:t>
            </a:r>
          </a:p>
          <a:p>
            <a:pPr marL="457200" indent="-457200">
              <a:buFont typeface="+mj-lt"/>
              <a:buAutoNum type="arabicPeriod"/>
            </a:pPr>
            <a:r>
              <a:rPr lang="en-GB" b="1" dirty="0">
                <a:solidFill>
                  <a:srgbClr val="000000"/>
                </a:solidFill>
                <a:latin typeface="Calibri"/>
                <a:cs typeface="Calibri"/>
              </a:rPr>
              <a:t>«Nothing about us, without us!» - </a:t>
            </a:r>
            <a:r>
              <a:rPr lang="en-GB" dirty="0" err="1">
                <a:solidFill>
                  <a:srgbClr val="000000"/>
                </a:solidFill>
                <a:latin typeface="Calibri"/>
                <a:cs typeface="Calibri"/>
              </a:rPr>
              <a:t>medvirkning</a:t>
            </a:r>
            <a:r>
              <a:rPr lang="en-GB" dirty="0">
                <a:solidFill>
                  <a:srgbClr val="000000"/>
                </a:solidFill>
                <a:latin typeface="Calibri"/>
                <a:cs typeface="Calibri"/>
              </a:rPr>
              <a:t> og </a:t>
            </a:r>
            <a:r>
              <a:rPr lang="en-GB" dirty="0" err="1">
                <a:solidFill>
                  <a:srgbClr val="000000"/>
                </a:solidFill>
                <a:latin typeface="Calibri"/>
                <a:cs typeface="Calibri"/>
              </a:rPr>
              <a:t>representasjon</a:t>
            </a:r>
            <a:endParaRPr lang="en-GB" dirty="0">
              <a:solidFill>
                <a:srgbClr val="000000"/>
              </a:solidFill>
              <a:latin typeface="Calibri" panose="020F0502020204030204" pitchFamily="34" charset="0"/>
              <a:cs typeface="Calibri" panose="020F0502020204030204" pitchFamily="34" charset="0"/>
            </a:endParaRPr>
          </a:p>
          <a:p>
            <a:pPr marL="457200" indent="-457200">
              <a:buFont typeface="+mj-lt"/>
              <a:buAutoNum type="arabicPeriod"/>
            </a:pPr>
            <a:endParaRPr lang="nb-NO" dirty="0">
              <a:latin typeface="Calibri" panose="020F0502020204030204" pitchFamily="34" charset="0"/>
              <a:cs typeface="Calibri" panose="020F0502020204030204" pitchFamily="34" charset="0"/>
            </a:endParaRPr>
          </a:p>
          <a:p>
            <a:pPr marL="457200" indent="-457200">
              <a:buFont typeface="+mj-lt"/>
              <a:buAutoNum type="arabicPeriod"/>
            </a:pPr>
            <a:endParaRPr lang="nb-NO" dirty="0">
              <a:latin typeface="Calibri" panose="020F0502020204030204" pitchFamily="34" charset="0"/>
              <a:cs typeface="Calibri" panose="020F0502020204030204" pitchFamily="34" charset="0"/>
            </a:endParaRPr>
          </a:p>
        </p:txBody>
      </p:sp>
      <p:pic>
        <p:nvPicPr>
          <p:cNvPr id="12" name="Bilde 11" descr="Kvinne med sort og rosa hijab og FN-merke på brystet">
            <a:extLst>
              <a:ext uri="{FF2B5EF4-FFF2-40B4-BE49-F238E27FC236}">
                <a16:creationId xmlns:a16="http://schemas.microsoft.com/office/drawing/2014/main" id="{60FDE3A7-0C1F-CA83-AB62-115658C3825B}"/>
              </a:ext>
            </a:extLst>
          </p:cNvPr>
          <p:cNvPicPr>
            <a:picLocks noChangeAspect="1"/>
          </p:cNvPicPr>
          <p:nvPr/>
        </p:nvPicPr>
        <p:blipFill>
          <a:blip r:embed="rId3"/>
          <a:stretch>
            <a:fillRect/>
          </a:stretch>
        </p:blipFill>
        <p:spPr>
          <a:xfrm>
            <a:off x="7921673" y="2238829"/>
            <a:ext cx="4270327" cy="4619171"/>
          </a:xfrm>
          <a:prstGeom prst="rect">
            <a:avLst/>
          </a:prstGeom>
        </p:spPr>
      </p:pic>
    </p:spTree>
    <p:extLst>
      <p:ext uri="{BB962C8B-B14F-4D97-AF65-F5344CB8AC3E}">
        <p14:creationId xmlns:p14="http://schemas.microsoft.com/office/powerpoint/2010/main" val="372230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652E-93B0-EF47-B45B-AA5582593803}"/>
              </a:ext>
            </a:extLst>
          </p:cNvPr>
          <p:cNvSpPr txBox="1">
            <a:spLocks noGrp="1"/>
          </p:cNvSpPr>
          <p:nvPr>
            <p:ph type="title" idx="4294967295"/>
          </p:nvPr>
        </p:nvSpPr>
        <p:spPr>
          <a:xfrm>
            <a:off x="344577" y="196494"/>
            <a:ext cx="2918387" cy="7275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mj-lt"/>
                <a:ea typeface="+mj-ea"/>
                <a:cs typeface="+mj-cs"/>
              </a:rPr>
              <a:t>Prinsipper </a:t>
            </a:r>
          </a:p>
        </p:txBody>
      </p:sp>
      <p:pic>
        <p:nvPicPr>
          <p:cNvPr id="4" name="Picture 3" descr="Prinsippene er listet opp med ikoner som illustrerer hver av prinsippene. I tekst står det:&#10;Selvbestemmelse&#10;Ikke-diskriminering&#10;Deltakelse og inkludering&#10;Respekt for forskjeller&#10;Like muligheter&#10;Tilgjengelighet&#10;Likestilling mellom menn og kvinner&#10;Respekt for utviklingsmulighetene og identiteten til barn&#10;&#10;">
            <a:extLst>
              <a:ext uri="{FF2B5EF4-FFF2-40B4-BE49-F238E27FC236}">
                <a16:creationId xmlns:a16="http://schemas.microsoft.com/office/drawing/2014/main" id="{AAE0BA95-EFE9-2749-A17B-45224736E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1999" cy="6908800"/>
          </a:xfrm>
          <a:prstGeom prst="rect">
            <a:avLst/>
          </a:prstGeom>
        </p:spPr>
      </p:pic>
    </p:spTree>
    <p:extLst>
      <p:ext uri="{BB962C8B-B14F-4D97-AF65-F5344CB8AC3E}">
        <p14:creationId xmlns:p14="http://schemas.microsoft.com/office/powerpoint/2010/main" val="219887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945C-1941-D049-9E33-FA2ECD3A9D57}"/>
              </a:ext>
            </a:extLst>
          </p:cNvPr>
          <p:cNvSpPr>
            <a:spLocks noGrp="1"/>
          </p:cNvSpPr>
          <p:nvPr>
            <p:ph type="title"/>
          </p:nvPr>
        </p:nvSpPr>
        <p:spPr/>
        <p:txBody>
          <a:bodyPr>
            <a:normAutofit fontScale="90000"/>
          </a:bodyPr>
          <a:lstStyle/>
          <a:p>
            <a:r>
              <a:rPr lang="nb-NO" dirty="0"/>
              <a:t>Artikkel 19:</a:t>
            </a:r>
            <a:r>
              <a:rPr kumimoji="0" lang="nb-NO" sz="6000" b="0" i="0" u="none" strike="noStrike" kern="1200" cap="none" spc="0" normalizeH="0" baseline="0" noProof="0" dirty="0">
                <a:ln>
                  <a:noFill/>
                </a:ln>
                <a:solidFill>
                  <a:srgbClr val="000000"/>
                </a:solidFill>
                <a:effectLst/>
                <a:uLnTx/>
                <a:uFillTx/>
                <a:latin typeface="+mj-lt"/>
                <a:ea typeface="+mj-ea"/>
                <a:cs typeface="+mj-cs"/>
              </a:rPr>
              <a:t> </a:t>
            </a:r>
            <a:r>
              <a:rPr kumimoji="0" lang="nb-NO" sz="6000" i="0" u="none" strike="noStrike" kern="1200" cap="none" spc="0" normalizeH="0" baseline="0" noProof="0" dirty="0">
                <a:ln>
                  <a:noFill/>
                </a:ln>
                <a:solidFill>
                  <a:schemeClr val="accent2"/>
                </a:solidFill>
                <a:effectLst/>
                <a:uLnTx/>
                <a:uFillTx/>
                <a:latin typeface="+mj-lt"/>
                <a:ea typeface="+mj-ea"/>
                <a:cs typeface="+mj-cs"/>
              </a:rPr>
              <a:t>Retten til et selvstendig liv og til å være en del av samfunnet </a:t>
            </a:r>
            <a:endParaRPr lang="nb-NO" dirty="0">
              <a:solidFill>
                <a:schemeClr val="accent2"/>
              </a:solidFill>
            </a:endParaRPr>
          </a:p>
        </p:txBody>
      </p:sp>
    </p:spTree>
    <p:extLst>
      <p:ext uri="{BB962C8B-B14F-4D97-AF65-F5344CB8AC3E}">
        <p14:creationId xmlns:p14="http://schemas.microsoft.com/office/powerpoint/2010/main" val="184548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C940506-3268-5B4A-A78D-6B7BBD4013F7}"/>
              </a:ext>
            </a:extLst>
          </p:cNvPr>
          <p:cNvSpPr txBox="1">
            <a:spLocks noGrp="1"/>
          </p:cNvSpPr>
          <p:nvPr>
            <p:ph type="title" idx="4294967295"/>
          </p:nvPr>
        </p:nvSpPr>
        <p:spPr>
          <a:xfrm>
            <a:off x="771350" y="969278"/>
            <a:ext cx="6215016" cy="10587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b-NO" b="0" dirty="0">
                <a:solidFill>
                  <a:srgbClr val="000000"/>
                </a:solidFill>
              </a:rPr>
              <a:t>Formålet med a</a:t>
            </a:r>
            <a:r>
              <a:rPr kumimoji="0" lang="nb-NO" sz="4400" b="0" i="0" u="none" strike="noStrike" kern="1200" cap="none" spc="0" normalizeH="0" baseline="0" noProof="0" dirty="0" err="1">
                <a:ln>
                  <a:noFill/>
                </a:ln>
                <a:solidFill>
                  <a:srgbClr val="000000"/>
                </a:solidFill>
                <a:effectLst/>
                <a:uLnTx/>
                <a:uFillTx/>
                <a:latin typeface="+mj-lt"/>
                <a:ea typeface="+mj-ea"/>
                <a:cs typeface="+mj-cs"/>
              </a:rPr>
              <a:t>rtikkel</a:t>
            </a:r>
            <a:r>
              <a:rPr kumimoji="0" lang="nb-NO" sz="4400" b="0" i="0" u="none" strike="noStrike" kern="1200" cap="none" spc="0" normalizeH="0" baseline="0" noProof="0" dirty="0">
                <a:ln>
                  <a:noFill/>
                </a:ln>
                <a:solidFill>
                  <a:srgbClr val="000000"/>
                </a:solidFill>
                <a:effectLst/>
                <a:uLnTx/>
                <a:uFillTx/>
                <a:latin typeface="+mj-lt"/>
                <a:ea typeface="+mj-ea"/>
                <a:cs typeface="+mj-cs"/>
              </a:rPr>
              <a:t> 19 </a:t>
            </a:r>
          </a:p>
        </p:txBody>
      </p:sp>
      <p:sp>
        <p:nvSpPr>
          <p:cNvPr id="3" name="Plassholder for innhold 2">
            <a:extLst>
              <a:ext uri="{FF2B5EF4-FFF2-40B4-BE49-F238E27FC236}">
                <a16:creationId xmlns:a16="http://schemas.microsoft.com/office/drawing/2014/main" id="{85E9DD04-C42F-410B-831D-038566E09A7A}"/>
              </a:ext>
            </a:extLst>
          </p:cNvPr>
          <p:cNvSpPr>
            <a:spLocks noGrp="1"/>
          </p:cNvSpPr>
          <p:nvPr>
            <p:ph idx="14"/>
          </p:nvPr>
        </p:nvSpPr>
        <p:spPr>
          <a:xfrm>
            <a:off x="771350" y="2368134"/>
            <a:ext cx="6978221" cy="4322017"/>
          </a:xfrm>
        </p:spPr>
        <p:txBody>
          <a:bodyPr vert="horz" lIns="91440" tIns="45720" rIns="91440" bIns="45720" rtlCol="0" anchor="t">
            <a:normAutofit/>
          </a:bodyPr>
          <a:lstStyle/>
          <a:p>
            <a:pPr marL="359410" indent="-359410">
              <a:lnSpc>
                <a:spcPct val="90000"/>
              </a:lnSpc>
              <a:buFontTx/>
              <a:buChar char="-"/>
            </a:pPr>
            <a:r>
              <a:rPr lang="nb-NO" dirty="0">
                <a:solidFill>
                  <a:schemeClr val="tx1"/>
                </a:solidFill>
                <a:latin typeface="Calibri"/>
                <a:cs typeface="Arial"/>
              </a:rPr>
              <a:t>Sikre retten til </a:t>
            </a:r>
            <a:r>
              <a:rPr lang="nb-NO" b="1" dirty="0">
                <a:solidFill>
                  <a:schemeClr val="tx1"/>
                </a:solidFill>
                <a:latin typeface="Calibri"/>
                <a:cs typeface="Arial"/>
              </a:rPr>
              <a:t>å leve frie og uavhengige liv </a:t>
            </a:r>
            <a:r>
              <a:rPr lang="nb-NO" dirty="0">
                <a:solidFill>
                  <a:schemeClr val="tx1"/>
                </a:solidFill>
                <a:latin typeface="Calibri"/>
                <a:cs typeface="Arial"/>
              </a:rPr>
              <a:t>og </a:t>
            </a:r>
            <a:r>
              <a:rPr lang="nb-NO" b="1" dirty="0">
                <a:solidFill>
                  <a:schemeClr val="tx1"/>
                </a:solidFill>
                <a:latin typeface="Calibri"/>
                <a:cs typeface="Arial"/>
              </a:rPr>
              <a:t>bestemme over eget liv</a:t>
            </a:r>
          </a:p>
          <a:p>
            <a:pPr marL="359410" indent="-359410">
              <a:lnSpc>
                <a:spcPct val="90000"/>
              </a:lnSpc>
              <a:buFontTx/>
              <a:buChar char="-"/>
            </a:pPr>
            <a:r>
              <a:rPr lang="nb-NO" dirty="0">
                <a:solidFill>
                  <a:schemeClr val="tx1"/>
                </a:solidFill>
                <a:latin typeface="Calibri"/>
                <a:cs typeface="Arial"/>
              </a:rPr>
              <a:t>Sikre retten til å </a:t>
            </a:r>
            <a:r>
              <a:rPr lang="nb-NO" b="1" dirty="0">
                <a:solidFill>
                  <a:schemeClr val="tx1"/>
                </a:solidFill>
                <a:latin typeface="Calibri"/>
                <a:cs typeface="Arial"/>
              </a:rPr>
              <a:t>delta og bli inkludert i samfunnet</a:t>
            </a:r>
          </a:p>
          <a:p>
            <a:pPr marL="359410" indent="-359410">
              <a:lnSpc>
                <a:spcPct val="90000"/>
              </a:lnSpc>
              <a:buFontTx/>
              <a:buChar char="-"/>
            </a:pPr>
            <a:endParaRPr lang="nb-NO" dirty="0">
              <a:solidFill>
                <a:schemeClr val="tx1"/>
              </a:solidFill>
              <a:latin typeface="Calibri"/>
              <a:cs typeface="Arial" panose="020B0604020202020204" pitchFamily="34" charset="0"/>
            </a:endParaRPr>
          </a:p>
          <a:p>
            <a:pPr marL="0" indent="0">
              <a:lnSpc>
                <a:spcPct val="90000"/>
              </a:lnSpc>
              <a:buNone/>
            </a:pPr>
            <a:r>
              <a:rPr lang="nb-NO" dirty="0">
                <a:solidFill>
                  <a:schemeClr val="tx1"/>
                </a:solidFill>
                <a:latin typeface="Calibri"/>
                <a:cs typeface="Arial"/>
              </a:rPr>
              <a:t>FN legger til grunn at manglende frihet og deltakelse i lokalsamfunnet kan føre til ekskludering, vold, utnyttelse, overgrep, stereotypisering og marginalisering. </a:t>
            </a:r>
            <a:endParaRPr lang="nb-NO" dirty="0">
              <a:solidFill>
                <a:schemeClr val="tx1"/>
              </a:solidFill>
              <a:latin typeface="Calibri"/>
              <a:cs typeface="Arial" panose="020B0604020202020204" pitchFamily="34" charset="0"/>
            </a:endParaRPr>
          </a:p>
        </p:txBody>
      </p:sp>
      <p:pic>
        <p:nvPicPr>
          <p:cNvPr id="17" name="Plassholder for innhold 16" descr="Mann i gul genser med FN-merke">
            <a:extLst>
              <a:ext uri="{FF2B5EF4-FFF2-40B4-BE49-F238E27FC236}">
                <a16:creationId xmlns:a16="http://schemas.microsoft.com/office/drawing/2014/main" id="{96A0DECA-6653-AD8B-192E-920AE22082A2}"/>
              </a:ext>
            </a:extLst>
          </p:cNvPr>
          <p:cNvPicPr>
            <a:picLocks noGrp="1" noChangeAspect="1"/>
          </p:cNvPicPr>
          <p:nvPr>
            <p:ph idx="15"/>
          </p:nvPr>
        </p:nvPicPr>
        <p:blipFill>
          <a:blip r:embed="rId3"/>
          <a:stretch>
            <a:fillRect/>
          </a:stretch>
        </p:blipFill>
        <p:spPr>
          <a:xfrm>
            <a:off x="8274356" y="2392471"/>
            <a:ext cx="3698016" cy="4465529"/>
          </a:xfrm>
          <a:prstGeom prst="rect">
            <a:avLst/>
          </a:prstGeom>
        </p:spPr>
      </p:pic>
    </p:spTree>
    <p:extLst>
      <p:ext uri="{BB962C8B-B14F-4D97-AF65-F5344CB8AC3E}">
        <p14:creationId xmlns:p14="http://schemas.microsoft.com/office/powerpoint/2010/main" val="154998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0EC">
            <a:alpha val="4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890C721-3D32-1246-ADAF-920E48D4FEE7}"/>
              </a:ext>
            </a:extLst>
          </p:cNvPr>
          <p:cNvSpPr txBox="1">
            <a:spLocks noGrp="1"/>
          </p:cNvSpPr>
          <p:nvPr>
            <p:ph type="title" idx="4294967295"/>
          </p:nvPr>
        </p:nvSpPr>
        <p:spPr>
          <a:xfrm>
            <a:off x="553870" y="480327"/>
            <a:ext cx="6215016" cy="7767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Hovedelementer i art. 19</a:t>
            </a:r>
          </a:p>
        </p:txBody>
      </p:sp>
      <p:sp>
        <p:nvSpPr>
          <p:cNvPr id="2" name="Plassholder for innhold 1">
            <a:extLst>
              <a:ext uri="{FF2B5EF4-FFF2-40B4-BE49-F238E27FC236}">
                <a16:creationId xmlns:a16="http://schemas.microsoft.com/office/drawing/2014/main" id="{77DD096F-2159-42CC-89F1-3FDCEDF287D5}"/>
              </a:ext>
            </a:extLst>
          </p:cNvPr>
          <p:cNvSpPr>
            <a:spLocks noGrp="1"/>
          </p:cNvSpPr>
          <p:nvPr>
            <p:ph idx="1"/>
          </p:nvPr>
        </p:nvSpPr>
        <p:spPr>
          <a:xfrm>
            <a:off x="546608" y="1531140"/>
            <a:ext cx="5752591" cy="5085560"/>
          </a:xfrm>
        </p:spPr>
        <p:txBody>
          <a:bodyPr vert="horz" lIns="0" tIns="0" rIns="0" bIns="0" rtlCol="0" anchor="t">
            <a:normAutofit/>
          </a:bodyPr>
          <a:lstStyle/>
          <a:p>
            <a:pPr marL="0" indent="0" algn="l">
              <a:buNone/>
            </a:pPr>
            <a:r>
              <a:rPr lang="nb-NO" b="0" i="0">
                <a:solidFill>
                  <a:srgbClr val="1A1A1A"/>
                </a:solidFill>
                <a:effectLst/>
                <a:latin typeface="Calibri"/>
                <a:cs typeface="Calibri"/>
              </a:rPr>
              <a:t>Myndighetene skal iverksette tiltak for å sikre at:</a:t>
            </a:r>
          </a:p>
          <a:p>
            <a:pPr marL="0" indent="0" algn="l">
              <a:buNone/>
            </a:pPr>
            <a:endParaRPr lang="nb-NO" b="0" i="0">
              <a:solidFill>
                <a:srgbClr val="1A1A1A"/>
              </a:solidFill>
              <a:effectLst/>
              <a:latin typeface="Calibri"/>
              <a:cs typeface="Calibri"/>
            </a:endParaRPr>
          </a:p>
          <a:p>
            <a:pPr marL="228600" indent="-228600" algn="l">
              <a:spcBef>
                <a:spcPts val="1300"/>
              </a:spcBef>
              <a:buFont typeface="+mj-lt"/>
              <a:buAutoNum type="arabicPeriod"/>
            </a:pPr>
            <a:r>
              <a:rPr lang="nb-NO" b="0" i="0">
                <a:solidFill>
                  <a:srgbClr val="1A1A1A"/>
                </a:solidFill>
                <a:effectLst/>
                <a:latin typeface="Calibri"/>
                <a:cs typeface="Calibri"/>
              </a:rPr>
              <a:t>Personer med funksjonsnedsettelse har likestilte muligheter til selv å bestemme hvor, med hvem og hvordan de vil bo</a:t>
            </a:r>
          </a:p>
          <a:p>
            <a:pPr marL="228600" indent="-228600" algn="l">
              <a:spcBef>
                <a:spcPts val="1300"/>
              </a:spcBef>
              <a:buFont typeface="+mj-lt"/>
              <a:buAutoNum type="arabicPeriod"/>
            </a:pPr>
            <a:r>
              <a:rPr lang="nb-NO" b="0" i="0">
                <a:solidFill>
                  <a:srgbClr val="1A1A1A"/>
                </a:solidFill>
                <a:effectLst/>
                <a:latin typeface="Calibri"/>
                <a:cs typeface="Calibri"/>
              </a:rPr>
              <a:t>Personer med funksjonsnedsettelse får nødvendig støtte og bistand til å bo og delta i lokalsamfunnet</a:t>
            </a:r>
          </a:p>
          <a:p>
            <a:pPr marL="228600" indent="-228600" algn="l">
              <a:spcBef>
                <a:spcPts val="1300"/>
              </a:spcBef>
              <a:buFont typeface="+mj-lt"/>
              <a:buAutoNum type="arabicPeriod"/>
            </a:pPr>
            <a:r>
              <a:rPr lang="nb-NO" b="0" i="0">
                <a:solidFill>
                  <a:srgbClr val="1A1A1A"/>
                </a:solidFill>
                <a:effectLst/>
                <a:latin typeface="Calibri"/>
                <a:cs typeface="Calibri"/>
              </a:rPr>
              <a:t>Lokale tjenester og tilbud er tilgjengelige for personer med funksjonsnedsettelse, på lik linje som for befolkningen generelt</a:t>
            </a:r>
          </a:p>
          <a:p>
            <a:pPr marL="0" indent="0">
              <a:lnSpc>
                <a:spcPct val="107000"/>
              </a:lnSpc>
              <a:spcBef>
                <a:spcPts val="0"/>
              </a:spcBef>
              <a:spcAft>
                <a:spcPts val="800"/>
              </a:spcAft>
              <a:buNone/>
            </a:pPr>
            <a:endParaRPr lang="nb-NO" sz="2000">
              <a:latin typeface="Calibri"/>
              <a:ea typeface="+mn-lt"/>
              <a:cs typeface="Arial" panose="020B0604020202020204" pitchFamily="34" charset="0"/>
            </a:endParaRPr>
          </a:p>
          <a:p>
            <a:pPr marL="359410" indent="-359410"/>
            <a:endParaRPr lang="nb-NO">
              <a:cs typeface="Calibri"/>
            </a:endParaRPr>
          </a:p>
        </p:txBody>
      </p:sp>
      <p:sp>
        <p:nvSpPr>
          <p:cNvPr id="13" name="Rectangle 12">
            <a:extLst>
              <a:ext uri="{FF2B5EF4-FFF2-40B4-BE49-F238E27FC236}">
                <a16:creationId xmlns:a16="http://schemas.microsoft.com/office/drawing/2014/main" id="{96000922-DBB3-FE4D-BCE5-9DCADAA4C0E9}"/>
              </a:ext>
              <a:ext uri="{C183D7F6-B498-43B3-948B-1728B52AA6E4}">
                <adec:decorative xmlns:adec="http://schemas.microsoft.com/office/drawing/2017/decorative" val="1"/>
              </a:ext>
            </a:extLst>
          </p:cNvPr>
          <p:cNvSpPr/>
          <p:nvPr/>
        </p:nvSpPr>
        <p:spPr>
          <a:xfrm>
            <a:off x="6872438" y="0"/>
            <a:ext cx="5319562" cy="6858000"/>
          </a:xfrm>
          <a:prstGeom prst="rect">
            <a:avLst/>
          </a:prstGeom>
          <a:solidFill>
            <a:srgbClr val="EB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 name="Gruppe 2" descr="Illustrasjon av mann i rullestol med et barn på armen. Rundt ham er det tre illustrasjoner som skal symbolisere tilgjengelighet i hjemmet.&#10;">
            <a:extLst>
              <a:ext uri="{FF2B5EF4-FFF2-40B4-BE49-F238E27FC236}">
                <a16:creationId xmlns:a16="http://schemas.microsoft.com/office/drawing/2014/main" id="{E54A9E97-9125-66CE-8F25-ED0B85B28407}"/>
              </a:ext>
            </a:extLst>
          </p:cNvPr>
          <p:cNvGrpSpPr/>
          <p:nvPr/>
        </p:nvGrpSpPr>
        <p:grpSpPr>
          <a:xfrm>
            <a:off x="7340215" y="868710"/>
            <a:ext cx="4451995" cy="5705417"/>
            <a:chOff x="7340215" y="868710"/>
            <a:chExt cx="4451995" cy="5705417"/>
          </a:xfrm>
        </p:grpSpPr>
        <p:pic>
          <p:nvPicPr>
            <p:cNvPr id="14" name="Picture 13" descr="A close up of a logo&#10;&#10;Description automatically generated">
              <a:extLst>
                <a:ext uri="{FF2B5EF4-FFF2-40B4-BE49-F238E27FC236}">
                  <a16:creationId xmlns:a16="http://schemas.microsoft.com/office/drawing/2014/main" id="{86861EF8-D9B8-734E-8974-EE99E8466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8239" y="2674289"/>
              <a:ext cx="2767959" cy="3899838"/>
            </a:xfrm>
            <a:prstGeom prst="rect">
              <a:avLst/>
            </a:prstGeom>
          </p:spPr>
        </p:pic>
        <p:sp>
          <p:nvSpPr>
            <p:cNvPr id="15" name="Oval 14">
              <a:extLst>
                <a:ext uri="{FF2B5EF4-FFF2-40B4-BE49-F238E27FC236}">
                  <a16:creationId xmlns:a16="http://schemas.microsoft.com/office/drawing/2014/main" id="{33C30ADF-6259-9E41-B9FB-3CF42AA2CC0F}"/>
                </a:ext>
              </a:extLst>
            </p:cNvPr>
            <p:cNvSpPr/>
            <p:nvPr/>
          </p:nvSpPr>
          <p:spPr>
            <a:xfrm>
              <a:off x="7340215" y="1835264"/>
              <a:ext cx="1425002" cy="1425002"/>
            </a:xfrm>
            <a:prstGeom prst="ellipse">
              <a:avLst/>
            </a:prstGeom>
            <a:solidFill>
              <a:srgbClr val="A7C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Oval 15">
              <a:extLst>
                <a:ext uri="{FF2B5EF4-FFF2-40B4-BE49-F238E27FC236}">
                  <a16:creationId xmlns:a16="http://schemas.microsoft.com/office/drawing/2014/main" id="{9B7EB25E-8EE2-A946-9096-40FB2E22ECF6}"/>
                </a:ext>
              </a:extLst>
            </p:cNvPr>
            <p:cNvSpPr/>
            <p:nvPr/>
          </p:nvSpPr>
          <p:spPr>
            <a:xfrm>
              <a:off x="8827037" y="868710"/>
              <a:ext cx="1425002" cy="1425002"/>
            </a:xfrm>
            <a:prstGeom prst="ellipse">
              <a:avLst/>
            </a:prstGeom>
            <a:solidFill>
              <a:srgbClr val="A7C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Oval 16">
              <a:extLst>
                <a:ext uri="{FF2B5EF4-FFF2-40B4-BE49-F238E27FC236}">
                  <a16:creationId xmlns:a16="http://schemas.microsoft.com/office/drawing/2014/main" id="{7645CEEE-792B-304A-A89E-F816B49FF2EB}"/>
                </a:ext>
              </a:extLst>
            </p:cNvPr>
            <p:cNvSpPr/>
            <p:nvPr/>
          </p:nvSpPr>
          <p:spPr>
            <a:xfrm>
              <a:off x="10367208" y="1902121"/>
              <a:ext cx="1425002" cy="1425002"/>
            </a:xfrm>
            <a:prstGeom prst="ellipse">
              <a:avLst/>
            </a:prstGeom>
            <a:solidFill>
              <a:srgbClr val="A7C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8" name="Straight Connector 17">
              <a:extLst>
                <a:ext uri="{FF2B5EF4-FFF2-40B4-BE49-F238E27FC236}">
                  <a16:creationId xmlns:a16="http://schemas.microsoft.com/office/drawing/2014/main" id="{1D0D956A-0DF1-DB4D-913C-35E9B9AC676E}"/>
                </a:ext>
              </a:extLst>
            </p:cNvPr>
            <p:cNvCxnSpPr>
              <a:cxnSpLocks/>
            </p:cNvCxnSpPr>
            <p:nvPr/>
          </p:nvCxnSpPr>
          <p:spPr>
            <a:xfrm>
              <a:off x="8539505" y="2953162"/>
              <a:ext cx="340881" cy="373961"/>
            </a:xfrm>
            <a:prstGeom prst="line">
              <a:avLst/>
            </a:prstGeom>
            <a:ln w="38100">
              <a:solidFill>
                <a:srgbClr val="A7C2B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6D5939-D9BE-BB49-92D6-9FD3FDA8E0C8}"/>
                </a:ext>
              </a:extLst>
            </p:cNvPr>
            <p:cNvCxnSpPr>
              <a:cxnSpLocks/>
            </p:cNvCxnSpPr>
            <p:nvPr/>
          </p:nvCxnSpPr>
          <p:spPr>
            <a:xfrm>
              <a:off x="9539538" y="2293712"/>
              <a:ext cx="0" cy="491239"/>
            </a:xfrm>
            <a:prstGeom prst="line">
              <a:avLst/>
            </a:prstGeom>
            <a:ln w="38100">
              <a:solidFill>
                <a:srgbClr val="A7C2B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376462-2A22-D24D-9C74-AD88E4602BFF}"/>
                </a:ext>
              </a:extLst>
            </p:cNvPr>
            <p:cNvCxnSpPr>
              <a:cxnSpLocks/>
            </p:cNvCxnSpPr>
            <p:nvPr/>
          </p:nvCxnSpPr>
          <p:spPr>
            <a:xfrm flipH="1">
              <a:off x="10238983" y="3039703"/>
              <a:ext cx="362953" cy="237122"/>
            </a:xfrm>
            <a:prstGeom prst="line">
              <a:avLst/>
            </a:prstGeom>
            <a:ln w="38100">
              <a:solidFill>
                <a:srgbClr val="A7C2B0"/>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10C191FA-815D-2545-ABD6-778DC6227E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2620" y="2071807"/>
              <a:ext cx="1189592" cy="967896"/>
            </a:xfrm>
            <a:prstGeom prst="rect">
              <a:avLst/>
            </a:prstGeom>
          </p:spPr>
        </p:pic>
        <p:pic>
          <p:nvPicPr>
            <p:cNvPr id="22" name="Picture 21" descr="Icon&#10;&#10;Description automatically generated">
              <a:extLst>
                <a:ext uri="{FF2B5EF4-FFF2-40B4-BE49-F238E27FC236}">
                  <a16:creationId xmlns:a16="http://schemas.microsoft.com/office/drawing/2014/main" id="{57EC2ED2-7FE2-5449-B615-1B7A8A47F4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91809" y="2071807"/>
              <a:ext cx="1047696" cy="852443"/>
            </a:xfrm>
            <a:prstGeom prst="rect">
              <a:avLst/>
            </a:prstGeom>
          </p:spPr>
        </p:pic>
        <p:pic>
          <p:nvPicPr>
            <p:cNvPr id="23" name="Picture 22" descr="Icon&#10;&#10;Description automatically generated">
              <a:extLst>
                <a:ext uri="{FF2B5EF4-FFF2-40B4-BE49-F238E27FC236}">
                  <a16:creationId xmlns:a16="http://schemas.microsoft.com/office/drawing/2014/main" id="{47450E90-CAD3-7A47-B19A-5439B525BF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30588" y="1018912"/>
              <a:ext cx="1217899" cy="990927"/>
            </a:xfrm>
            <a:prstGeom prst="rect">
              <a:avLst/>
            </a:prstGeom>
          </p:spPr>
        </p:pic>
      </p:grpSp>
    </p:spTree>
    <p:extLst>
      <p:ext uri="{BB962C8B-B14F-4D97-AF65-F5344CB8AC3E}">
        <p14:creationId xmlns:p14="http://schemas.microsoft.com/office/powerpoint/2010/main" val="3110114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603E886-65B0-DF4F-B389-F56650EA6A3B}"/>
              </a:ext>
            </a:extLst>
          </p:cNvPr>
          <p:cNvSpPr txBox="1">
            <a:spLocks noGrp="1"/>
          </p:cNvSpPr>
          <p:nvPr>
            <p:ph type="title" idx="4294967295"/>
          </p:nvPr>
        </p:nvSpPr>
        <p:spPr>
          <a:xfrm>
            <a:off x="427084" y="505935"/>
            <a:ext cx="6215016" cy="7767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b-NO" b="0">
                <a:solidFill>
                  <a:srgbClr val="000000"/>
                </a:solidFill>
              </a:rPr>
              <a:t>Tilgjengelige b</a:t>
            </a:r>
            <a:r>
              <a:rPr kumimoji="0" lang="nb-NO" sz="4400" b="0" i="0" u="none" strike="noStrike" kern="1200" cap="none" spc="0" normalizeH="0" baseline="0" noProof="0" err="1">
                <a:ln>
                  <a:noFill/>
                </a:ln>
                <a:solidFill>
                  <a:srgbClr val="000000"/>
                </a:solidFill>
                <a:effectLst/>
                <a:uLnTx/>
                <a:uFillTx/>
                <a:latin typeface="+mj-lt"/>
                <a:ea typeface="+mj-ea"/>
                <a:cs typeface="+mj-cs"/>
              </a:rPr>
              <a:t>oliger</a:t>
            </a:r>
            <a:endParaRPr kumimoji="0" lang="nb-NO" sz="4400" b="0" i="0" u="none" strike="noStrike" kern="1200" cap="none" spc="0" normalizeH="0" baseline="0" noProof="0">
              <a:ln>
                <a:noFill/>
              </a:ln>
              <a:solidFill>
                <a:srgbClr val="000000"/>
              </a:solidFill>
              <a:effectLst/>
              <a:uLnTx/>
              <a:uFillTx/>
              <a:latin typeface="+mj-lt"/>
              <a:ea typeface="+mj-ea"/>
              <a:cs typeface="+mj-cs"/>
            </a:endParaRPr>
          </a:p>
        </p:txBody>
      </p:sp>
      <p:sp>
        <p:nvSpPr>
          <p:cNvPr id="7" name="Plassholder for tekst 6">
            <a:extLst>
              <a:ext uri="{FF2B5EF4-FFF2-40B4-BE49-F238E27FC236}">
                <a16:creationId xmlns:a16="http://schemas.microsoft.com/office/drawing/2014/main" id="{847C242D-8903-4ABF-A2F7-4B1E85DCCDF9}"/>
              </a:ext>
            </a:extLst>
          </p:cNvPr>
          <p:cNvSpPr>
            <a:spLocks noGrp="1"/>
          </p:cNvSpPr>
          <p:nvPr>
            <p:ph type="body" sz="quarter" idx="14"/>
          </p:nvPr>
        </p:nvSpPr>
        <p:spPr>
          <a:xfrm>
            <a:off x="864108" y="1747685"/>
            <a:ext cx="5274146" cy="4444647"/>
          </a:xfrm>
        </p:spPr>
        <p:txBody>
          <a:bodyPr anchor="ctr">
            <a:normAutofit lnSpcReduction="10000"/>
          </a:bodyPr>
          <a:lstStyle/>
          <a:p>
            <a:pPr marL="342900" indent="-342900" algn="l">
              <a:spcAft>
                <a:spcPts val="600"/>
              </a:spcAft>
              <a:buChar char="•"/>
            </a:pPr>
            <a:endParaRPr lang="nb-NO" dirty="0">
              <a:ea typeface="Calibri"/>
              <a:cs typeface="Calibri"/>
            </a:endParaRPr>
          </a:p>
          <a:p>
            <a:pPr marL="342900" indent="-342900" algn="l">
              <a:spcAft>
                <a:spcPts val="600"/>
              </a:spcAft>
              <a:buChar char="•"/>
            </a:pPr>
            <a:endParaRPr lang="nb-NO" dirty="0">
              <a:ea typeface="Calibri"/>
              <a:cs typeface="Calibri"/>
            </a:endParaRPr>
          </a:p>
          <a:p>
            <a:pPr marL="342900" indent="-342900" algn="l">
              <a:spcAft>
                <a:spcPts val="600"/>
              </a:spcAft>
              <a:buChar char="•"/>
            </a:pPr>
            <a:endParaRPr lang="nb-NO" dirty="0">
              <a:ea typeface="Calibri"/>
              <a:cs typeface="Calibri"/>
            </a:endParaRPr>
          </a:p>
          <a:p>
            <a:pPr algn="l">
              <a:spcAft>
                <a:spcPts val="600"/>
              </a:spcAft>
            </a:pPr>
            <a:r>
              <a:rPr lang="nb-NO" dirty="0">
                <a:ea typeface="Calibri"/>
                <a:cs typeface="Calibri"/>
              </a:rPr>
              <a:t>Omtrent 20 % av norske boliger er definert som tilgjengelig eller egnet for personer med funksjonsnedsettelse.</a:t>
            </a:r>
            <a:br>
              <a:rPr lang="nb-NO" dirty="0">
                <a:ea typeface="Calibri"/>
                <a:cs typeface="Calibri"/>
              </a:rPr>
            </a:br>
            <a:endParaRPr lang="nb-NO" dirty="0">
              <a:ea typeface="Calibri"/>
              <a:cs typeface="Calibri"/>
            </a:endParaRPr>
          </a:p>
          <a:p>
            <a:pPr algn="l">
              <a:spcAft>
                <a:spcPts val="600"/>
              </a:spcAft>
            </a:pPr>
            <a:r>
              <a:rPr lang="nb-NO" dirty="0">
                <a:ea typeface="Calibri"/>
                <a:cs typeface="Calibri"/>
              </a:rPr>
              <a:t>Dette gjelder 36 % prosent av leiligheter og 15% av eneboliger og rekkehus. </a:t>
            </a:r>
            <a:br>
              <a:rPr lang="nb-NO" dirty="0">
                <a:ea typeface="Calibri"/>
                <a:cs typeface="Calibri"/>
              </a:rPr>
            </a:br>
            <a:endParaRPr lang="nb-NO" dirty="0">
              <a:ea typeface="Calibri"/>
              <a:cs typeface="Calibri"/>
            </a:endParaRPr>
          </a:p>
          <a:p>
            <a:pPr algn="l">
              <a:spcAft>
                <a:spcPts val="600"/>
              </a:spcAft>
            </a:pPr>
            <a:r>
              <a:rPr lang="nb-NO" dirty="0">
                <a:ea typeface="Calibri"/>
                <a:cs typeface="Calibri"/>
              </a:rPr>
              <a:t>Den lave andelen tilgjengelige boliger hindrer selvbestemmelse i boligforhold om du har en funksjonsnedsettelse. </a:t>
            </a:r>
          </a:p>
          <a:p>
            <a:pPr algn="l">
              <a:spcAft>
                <a:spcPts val="600"/>
              </a:spcAft>
            </a:pPr>
            <a:endParaRPr lang="nb-NO" dirty="0">
              <a:ea typeface="Calibri"/>
              <a:cs typeface="Calibri"/>
            </a:endParaRPr>
          </a:p>
          <a:p>
            <a:pPr algn="l">
              <a:spcAft>
                <a:spcPts val="600"/>
              </a:spcAft>
            </a:pPr>
            <a:endParaRPr lang="nb-NO" dirty="0">
              <a:ea typeface="Calibri"/>
              <a:cs typeface="Calibri"/>
            </a:endParaRPr>
          </a:p>
          <a:p>
            <a:pPr>
              <a:spcAft>
                <a:spcPts val="600"/>
              </a:spcAft>
            </a:pPr>
            <a:endParaRPr lang="nb-NO" dirty="0">
              <a:ea typeface="Calibri"/>
              <a:cs typeface="Calibri"/>
            </a:endParaRPr>
          </a:p>
        </p:txBody>
      </p:sp>
      <p:sp>
        <p:nvSpPr>
          <p:cNvPr id="10" name="Rectangle 9">
            <a:extLst>
              <a:ext uri="{FF2B5EF4-FFF2-40B4-BE49-F238E27FC236}">
                <a16:creationId xmlns:a16="http://schemas.microsoft.com/office/drawing/2014/main" id="{29FC654B-A09A-C645-8C5F-F441790A8680}"/>
              </a:ext>
              <a:ext uri="{C183D7F6-B498-43B3-948B-1728B52AA6E4}">
                <adec:decorative xmlns:adec="http://schemas.microsoft.com/office/drawing/2017/decorative" val="1"/>
              </a:ext>
            </a:extLst>
          </p:cNvPr>
          <p:cNvSpPr/>
          <p:nvPr/>
        </p:nvSpPr>
        <p:spPr>
          <a:xfrm>
            <a:off x="6872438" y="0"/>
            <a:ext cx="53195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lassholder for bilde 8" descr="Bilde av et barn som spiser kjeks på kjøkkenet sammen med to menn.">
            <a:extLst>
              <a:ext uri="{FF2B5EF4-FFF2-40B4-BE49-F238E27FC236}">
                <a16:creationId xmlns:a16="http://schemas.microsoft.com/office/drawing/2014/main" id="{1C04B020-687F-4E7C-BB27-B0F18CDB57B6}"/>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b="-1"/>
          <a:stretch/>
        </p:blipFill>
        <p:spPr>
          <a:xfrm>
            <a:off x="6262684" y="2015615"/>
            <a:ext cx="5102080" cy="3906331"/>
          </a:xfrm>
          <a:noFill/>
        </p:spPr>
      </p:pic>
    </p:spTree>
    <p:extLst>
      <p:ext uri="{BB962C8B-B14F-4D97-AF65-F5344CB8AC3E}">
        <p14:creationId xmlns:p14="http://schemas.microsoft.com/office/powerpoint/2010/main" val="425149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C7B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E8A2E2-6A7E-C54E-A221-A447AE13DBCD}"/>
              </a:ext>
            </a:extLst>
          </p:cNvPr>
          <p:cNvSpPr txBox="1">
            <a:spLocks noGrp="1"/>
          </p:cNvSpPr>
          <p:nvPr>
            <p:ph type="title" idx="4294967295"/>
          </p:nvPr>
        </p:nvSpPr>
        <p:spPr>
          <a:xfrm>
            <a:off x="450621" y="2608478"/>
            <a:ext cx="11290757"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b="0">
                <a:solidFill>
                  <a:schemeClr val="tx2"/>
                </a:solidFill>
              </a:rPr>
              <a:t>Hvordan berører din arbeidshverdag rettighetene til personer med funksjonsnedsettelse?</a:t>
            </a:r>
            <a:endParaRPr kumimoji="0" lang="nb-NO" sz="4400" b="0" i="0" u="none" strike="noStrike" kern="1200" cap="none" spc="0" normalizeH="0" baseline="0" noProof="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827571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092261A8-0044-148F-4AB4-3B59A6F8E89F}"/>
              </a:ext>
              <a:ext uri="{C183D7F6-B498-43B3-948B-1728B52AA6E4}">
                <adec:decorative xmlns:adec="http://schemas.microsoft.com/office/drawing/2017/decorative" val="1"/>
              </a:ext>
            </a:extLst>
          </p:cNvPr>
          <p:cNvSpPr/>
          <p:nvPr/>
        </p:nvSpPr>
        <p:spPr>
          <a:xfrm>
            <a:off x="6872438" y="0"/>
            <a:ext cx="53195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le 1">
            <a:extLst>
              <a:ext uri="{FF2B5EF4-FFF2-40B4-BE49-F238E27FC236}">
                <a16:creationId xmlns:a16="http://schemas.microsoft.com/office/drawing/2014/main" id="{E72B0727-D5F4-7C43-B3CC-5D4FA6E0D45B}"/>
              </a:ext>
            </a:extLst>
          </p:cNvPr>
          <p:cNvSpPr txBox="1">
            <a:spLocks noGrp="1"/>
          </p:cNvSpPr>
          <p:nvPr>
            <p:ph type="title" idx="4294967295"/>
          </p:nvPr>
        </p:nvSpPr>
        <p:spPr>
          <a:xfrm>
            <a:off x="357811" y="355844"/>
            <a:ext cx="6215016" cy="7767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Utforming og plassering av kommunale boliger</a:t>
            </a:r>
          </a:p>
        </p:txBody>
      </p:sp>
      <p:sp>
        <p:nvSpPr>
          <p:cNvPr id="2" name="Plassholder for innhold 1">
            <a:extLst>
              <a:ext uri="{FF2B5EF4-FFF2-40B4-BE49-F238E27FC236}">
                <a16:creationId xmlns:a16="http://schemas.microsoft.com/office/drawing/2014/main" id="{80E0C4CE-DD5D-4FB6-BFD2-47C9BE501E2B}"/>
              </a:ext>
            </a:extLst>
          </p:cNvPr>
          <p:cNvSpPr>
            <a:spLocks noGrp="1"/>
          </p:cNvSpPr>
          <p:nvPr>
            <p:ph idx="1"/>
          </p:nvPr>
        </p:nvSpPr>
        <p:spPr>
          <a:xfrm>
            <a:off x="235888" y="1719663"/>
            <a:ext cx="6638734" cy="4880991"/>
          </a:xfrm>
        </p:spPr>
        <p:txBody>
          <a:bodyPr vert="horz" lIns="0" tIns="0" rIns="0" bIns="0" rtlCol="0" anchor="t">
            <a:noAutofit/>
          </a:bodyPr>
          <a:lstStyle/>
          <a:p>
            <a:pPr marL="359410" indent="-359410"/>
            <a:r>
              <a:rPr lang="nb-NO" dirty="0"/>
              <a:t>Sikre medvirkning i alle områder som omhandler bolig på individ, tjeneste og systemnivå</a:t>
            </a:r>
            <a:endParaRPr lang="nb-NO" dirty="0">
              <a:cs typeface="Calibri"/>
            </a:endParaRPr>
          </a:p>
          <a:p>
            <a:pPr marL="359410" indent="-359410"/>
            <a:r>
              <a:rPr lang="nb-NO" dirty="0"/>
              <a:t>Bidra til </a:t>
            </a:r>
            <a:r>
              <a:rPr lang="nb-NO" dirty="0" err="1"/>
              <a:t>avinstitusjonalisering</a:t>
            </a:r>
            <a:endParaRPr lang="nb-NO" dirty="0">
              <a:cs typeface="Calibri"/>
            </a:endParaRPr>
          </a:p>
          <a:p>
            <a:pPr marL="359410" indent="-359410"/>
            <a:r>
              <a:rPr lang="nb-NO" dirty="0"/>
              <a:t>I vurderingen av om samlokaliserte boliger betegnes som en institusjon, legges det vekt på blant annet</a:t>
            </a:r>
            <a:endParaRPr lang="nb-NO" dirty="0">
              <a:cs typeface="Calibri"/>
            </a:endParaRPr>
          </a:p>
          <a:p>
            <a:pPr marL="719455" lvl="1" indent="-215900">
              <a:spcBef>
                <a:spcPts val="400"/>
              </a:spcBef>
              <a:spcAft>
                <a:spcPts val="400"/>
              </a:spcAft>
              <a:buFont typeface="Arial" panose="020F0502020204030204" pitchFamily="34" charset="0"/>
              <a:buChar char="•"/>
            </a:pPr>
            <a:r>
              <a:rPr lang="nb-NO" sz="1800" dirty="0"/>
              <a:t>(Avsides) beliggenhet</a:t>
            </a:r>
            <a:endParaRPr lang="nb-NO" sz="1800" dirty="0">
              <a:cs typeface="Calibri"/>
            </a:endParaRPr>
          </a:p>
          <a:p>
            <a:pPr marL="719455" lvl="1" indent="-215900">
              <a:spcBef>
                <a:spcPts val="400"/>
              </a:spcBef>
              <a:spcAft>
                <a:spcPts val="400"/>
              </a:spcAft>
              <a:buFont typeface="Arial" panose="020F0502020204030204" pitchFamily="34" charset="0"/>
              <a:buChar char="•"/>
            </a:pPr>
            <a:r>
              <a:rPr lang="nb-NO" sz="1800" dirty="0"/>
              <a:t>Antall samlokaliserte boenheter</a:t>
            </a:r>
            <a:endParaRPr lang="nb-NO" sz="1800" dirty="0">
              <a:cs typeface="Calibri"/>
            </a:endParaRPr>
          </a:p>
          <a:p>
            <a:pPr marL="719455" lvl="1" indent="-215900">
              <a:spcBef>
                <a:spcPts val="400"/>
              </a:spcBef>
              <a:spcAft>
                <a:spcPts val="400"/>
              </a:spcAft>
              <a:buFont typeface="Arial" panose="020F0502020204030204" pitchFamily="34" charset="0"/>
              <a:buChar char="•"/>
            </a:pPr>
            <a:r>
              <a:rPr lang="nb-NO" sz="1800" dirty="0"/>
              <a:t>Mangel på kontroll over daglige beslutninger</a:t>
            </a:r>
            <a:endParaRPr lang="nb-NO" sz="1800" dirty="0">
              <a:cs typeface="Calibri"/>
            </a:endParaRPr>
          </a:p>
          <a:p>
            <a:pPr marL="719455" lvl="1" indent="-215900">
              <a:spcBef>
                <a:spcPts val="400"/>
              </a:spcBef>
              <a:spcAft>
                <a:spcPts val="400"/>
              </a:spcAft>
              <a:buFont typeface="Arial" panose="020F0502020204030204" pitchFamily="34" charset="0"/>
              <a:buChar char="•"/>
            </a:pPr>
            <a:r>
              <a:rPr lang="nb-NO" sz="1800" dirty="0"/>
              <a:t>Graden av rigide rutiner og regler</a:t>
            </a:r>
            <a:endParaRPr lang="nb-NO" sz="1800" dirty="0">
              <a:cs typeface="Calibri"/>
            </a:endParaRPr>
          </a:p>
          <a:p>
            <a:pPr marL="719455" lvl="1" indent="-215900">
              <a:spcBef>
                <a:spcPts val="400"/>
              </a:spcBef>
              <a:spcAft>
                <a:spcPts val="400"/>
              </a:spcAft>
              <a:buFont typeface="Arial" panose="020F0502020204030204" pitchFamily="34" charset="0"/>
              <a:buChar char="•"/>
            </a:pPr>
            <a:r>
              <a:rPr lang="nb-NO" sz="1800" dirty="0"/>
              <a:t>Samme aktiviteter for alle uansett personlige behov og preferanser</a:t>
            </a:r>
            <a:endParaRPr lang="nb-NO" sz="1800" dirty="0">
              <a:cs typeface="Calibri"/>
            </a:endParaRPr>
          </a:p>
          <a:p>
            <a:pPr marL="719455" lvl="1" indent="-215900">
              <a:spcBef>
                <a:spcPts val="400"/>
              </a:spcBef>
              <a:spcAft>
                <a:spcPts val="400"/>
              </a:spcAft>
              <a:buFont typeface="Arial" panose="020F0502020204030204" pitchFamily="34" charset="0"/>
              <a:buChar char="•"/>
            </a:pPr>
            <a:r>
              <a:rPr lang="nb-NO" sz="1800" dirty="0"/>
              <a:t>Om det er et disproporsjonalt antall personer med funksjonsnedsettelse som bor det samme sted</a:t>
            </a:r>
            <a:endParaRPr lang="nb-NO" sz="1800" dirty="0">
              <a:cs typeface="Calibri"/>
            </a:endParaRPr>
          </a:p>
          <a:p>
            <a:pPr marL="359410" indent="-359410"/>
            <a:endParaRPr lang="nb-NO" sz="1800" dirty="0">
              <a:cs typeface="Calibri"/>
            </a:endParaRPr>
          </a:p>
          <a:p>
            <a:endParaRPr lang="nb-NO" dirty="0"/>
          </a:p>
          <a:p>
            <a:endParaRPr lang="nb-NO" dirty="0"/>
          </a:p>
          <a:p>
            <a:endParaRPr lang="nb-NO" dirty="0"/>
          </a:p>
        </p:txBody>
      </p:sp>
      <p:sp>
        <p:nvSpPr>
          <p:cNvPr id="3" name="Plassholder for lysbildenummer 2">
            <a:extLst>
              <a:ext uri="{FF2B5EF4-FFF2-40B4-BE49-F238E27FC236}">
                <a16:creationId xmlns:a16="http://schemas.microsoft.com/office/drawing/2014/main" id="{FA1B773A-DB74-4174-9776-18C6BA6C9016}"/>
              </a:ext>
              <a:ext uri="{C183D7F6-B498-43B3-948B-1728B52AA6E4}">
                <adec:decorative xmlns:adec="http://schemas.microsoft.com/office/drawing/2017/decorative" val="1"/>
              </a:ext>
            </a:extLst>
          </p:cNvPr>
          <p:cNvSpPr>
            <a:spLocks noGrp="1"/>
          </p:cNvSpPr>
          <p:nvPr>
            <p:ph type="sldNum" sz="quarter" idx="12"/>
          </p:nvPr>
        </p:nvSpPr>
        <p:spPr/>
        <p:txBody>
          <a:bodyPr/>
          <a:lstStyle/>
          <a:p>
            <a:fld id="{74DC5C6B-5FF5-4C51-B1C4-3E46E479ECBD}" type="slidenum">
              <a:rPr lang="nb-NO" smtClean="0"/>
              <a:t>30</a:t>
            </a:fld>
            <a:endParaRPr lang="nb-NO"/>
          </a:p>
        </p:txBody>
      </p:sp>
      <p:pic>
        <p:nvPicPr>
          <p:cNvPr id="9" name="Picture 26">
            <a:extLst>
              <a:ext uri="{FF2B5EF4-FFF2-40B4-BE49-F238E27FC236}">
                <a16:creationId xmlns:a16="http://schemas.microsoft.com/office/drawing/2014/main" id="{B3C8CE94-A013-5163-1EB7-D478A010BA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43143" y="1364745"/>
            <a:ext cx="4178151" cy="4128509"/>
          </a:xfrm>
          <a:prstGeom prst="rect">
            <a:avLst/>
          </a:prstGeom>
        </p:spPr>
      </p:pic>
    </p:spTree>
    <p:extLst>
      <p:ext uri="{BB962C8B-B14F-4D97-AF65-F5344CB8AC3E}">
        <p14:creationId xmlns:p14="http://schemas.microsoft.com/office/powerpoint/2010/main" val="3304619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945C-1941-D049-9E33-FA2ECD3A9D57}"/>
              </a:ext>
            </a:extLst>
          </p:cNvPr>
          <p:cNvSpPr>
            <a:spLocks noGrp="1"/>
          </p:cNvSpPr>
          <p:nvPr>
            <p:ph type="title"/>
          </p:nvPr>
        </p:nvSpPr>
        <p:spPr/>
        <p:txBody>
          <a:bodyPr/>
          <a:lstStyle/>
          <a:p>
            <a:r>
              <a:rPr lang="nb-NO" dirty="0"/>
              <a:t>Artikkel 24: Retten til utdanning</a:t>
            </a:r>
          </a:p>
        </p:txBody>
      </p:sp>
    </p:spTree>
    <p:extLst>
      <p:ext uri="{BB962C8B-B14F-4D97-AF65-F5344CB8AC3E}">
        <p14:creationId xmlns:p14="http://schemas.microsoft.com/office/powerpoint/2010/main" val="2135803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890C721-3D32-1246-ADAF-920E48D4FEE7}"/>
              </a:ext>
            </a:extLst>
          </p:cNvPr>
          <p:cNvSpPr txBox="1">
            <a:spLocks noGrp="1"/>
          </p:cNvSpPr>
          <p:nvPr>
            <p:ph type="title" idx="4294967295"/>
          </p:nvPr>
        </p:nvSpPr>
        <p:spPr>
          <a:xfrm>
            <a:off x="427084" y="505935"/>
            <a:ext cx="6215016" cy="7767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dirty="0">
                <a:ln>
                  <a:noFill/>
                </a:ln>
                <a:solidFill>
                  <a:srgbClr val="000000"/>
                </a:solidFill>
                <a:effectLst/>
                <a:uLnTx/>
                <a:uFillTx/>
                <a:latin typeface="+mj-lt"/>
                <a:ea typeface="+mj-ea"/>
                <a:cs typeface="+mj-cs"/>
              </a:rPr>
              <a:t>Formålet med artikkel 24:</a:t>
            </a:r>
          </a:p>
        </p:txBody>
      </p:sp>
      <p:sp>
        <p:nvSpPr>
          <p:cNvPr id="2" name="Plassholder for innhold 1">
            <a:extLst>
              <a:ext uri="{FF2B5EF4-FFF2-40B4-BE49-F238E27FC236}">
                <a16:creationId xmlns:a16="http://schemas.microsoft.com/office/drawing/2014/main" id="{77DD096F-2159-42CC-89F1-3FDCEDF287D5}"/>
              </a:ext>
            </a:extLst>
          </p:cNvPr>
          <p:cNvSpPr>
            <a:spLocks noGrp="1"/>
          </p:cNvSpPr>
          <p:nvPr>
            <p:ph idx="1"/>
          </p:nvPr>
        </p:nvSpPr>
        <p:spPr>
          <a:xfrm>
            <a:off x="546608" y="2085974"/>
            <a:ext cx="5752591" cy="4530725"/>
          </a:xfrm>
        </p:spPr>
        <p:txBody>
          <a:bodyPr vert="horz" lIns="0" tIns="0" rIns="0" bIns="0" rtlCol="0" anchor="t">
            <a:normAutofit/>
          </a:bodyPr>
          <a:lstStyle/>
          <a:p>
            <a:pPr marL="0" indent="0">
              <a:buNone/>
            </a:pPr>
            <a:r>
              <a:rPr lang="nb-NO" sz="2200" dirty="0">
                <a:solidFill>
                  <a:schemeClr val="tx1"/>
                </a:solidFill>
                <a:latin typeface="Calibri"/>
                <a:cs typeface="Arial"/>
              </a:rPr>
              <a:t>Artikkel 24 pålegger statene plikt til å sørge for at retten til utdanning blir virkeliggjort for mennesker med funksjonsnedsettelse</a:t>
            </a:r>
          </a:p>
          <a:p>
            <a:pPr marL="0" indent="0">
              <a:buNone/>
            </a:pPr>
            <a:endParaRPr lang="nb-NO" dirty="0">
              <a:solidFill>
                <a:schemeClr val="tx1"/>
              </a:solidFill>
              <a:latin typeface="Calibri"/>
              <a:cs typeface="Arial" panose="020B0604020202020204" pitchFamily="34" charset="0"/>
            </a:endParaRPr>
          </a:p>
          <a:p>
            <a:pPr marL="359410" indent="-215900"/>
            <a:r>
              <a:rPr lang="nb-NO" b="1" dirty="0">
                <a:solidFill>
                  <a:schemeClr val="tx1"/>
                </a:solidFill>
                <a:latin typeface="Calibri"/>
                <a:cs typeface="Arial"/>
              </a:rPr>
              <a:t>Inkluderende utdanning </a:t>
            </a:r>
            <a:r>
              <a:rPr lang="nb-NO" dirty="0">
                <a:solidFill>
                  <a:schemeClr val="tx1"/>
                </a:solidFill>
                <a:latin typeface="Calibri"/>
                <a:cs typeface="Arial"/>
              </a:rPr>
              <a:t>er viktig for å sikre like muligheter til deltakelse i arbeidslivet</a:t>
            </a:r>
            <a:r>
              <a:rPr lang="nb-NO" dirty="0">
                <a:solidFill>
                  <a:schemeClr val="tx1"/>
                </a:solidFill>
                <a:cs typeface="Calibri" panose="020F0502020204030204"/>
              </a:rPr>
              <a:t>, </a:t>
            </a:r>
            <a:r>
              <a:rPr lang="nb-NO" dirty="0">
                <a:solidFill>
                  <a:schemeClr val="tx1"/>
                </a:solidFill>
                <a:latin typeface="Calibri"/>
                <a:cs typeface="Arial"/>
              </a:rPr>
              <a:t>personlig utvikling og legger grunnlag for sosial og politisk deltakelse i samfunnet</a:t>
            </a:r>
            <a:endParaRPr lang="nb-NO" dirty="0">
              <a:solidFill>
                <a:schemeClr val="tx1"/>
              </a:solidFill>
              <a:latin typeface="Calibri"/>
              <a:ea typeface="+mn-lt"/>
              <a:cs typeface="Arial" panose="020B0604020202020204" pitchFamily="34" charset="0"/>
            </a:endParaRPr>
          </a:p>
          <a:p>
            <a:pPr marL="359410" indent="-359410"/>
            <a:endParaRPr lang="nb-NO">
              <a:cs typeface="Calibri" panose="020F0502020204030204"/>
            </a:endParaRPr>
          </a:p>
        </p:txBody>
      </p:sp>
      <p:sp>
        <p:nvSpPr>
          <p:cNvPr id="6" name="Rectangle 5">
            <a:extLst>
              <a:ext uri="{FF2B5EF4-FFF2-40B4-BE49-F238E27FC236}">
                <a16:creationId xmlns:a16="http://schemas.microsoft.com/office/drawing/2014/main" id="{B8FE956D-6A59-3949-AEB3-1AE051B59040}"/>
              </a:ext>
              <a:ext uri="{C183D7F6-B498-43B3-948B-1728B52AA6E4}">
                <adec:decorative xmlns:adec="http://schemas.microsoft.com/office/drawing/2017/decorative" val="1"/>
              </a:ext>
            </a:extLst>
          </p:cNvPr>
          <p:cNvSpPr/>
          <p:nvPr/>
        </p:nvSpPr>
        <p:spPr>
          <a:xfrm>
            <a:off x="6872438" y="0"/>
            <a:ext cx="5319562" cy="6858000"/>
          </a:xfrm>
          <a:prstGeom prst="rect">
            <a:avLst/>
          </a:prstGeom>
          <a:solidFill>
            <a:srgbClr val="EB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icture 4" descr="Illustrasjon av jente som står på hendene ">
            <a:extLst>
              <a:ext uri="{FF2B5EF4-FFF2-40B4-BE49-F238E27FC236}">
                <a16:creationId xmlns:a16="http://schemas.microsoft.com/office/drawing/2014/main" id="{6408B32A-0947-274F-B90B-D8C304932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954" y="473678"/>
            <a:ext cx="4038086" cy="5584268"/>
          </a:xfrm>
          <a:prstGeom prst="rect">
            <a:avLst/>
          </a:prstGeom>
        </p:spPr>
      </p:pic>
    </p:spTree>
    <p:extLst>
      <p:ext uri="{BB962C8B-B14F-4D97-AF65-F5344CB8AC3E}">
        <p14:creationId xmlns:p14="http://schemas.microsoft.com/office/powerpoint/2010/main" val="240074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AE4B16-D3D8-9F4B-AA46-9694B93EC2BB}"/>
              </a:ext>
            </a:extLst>
          </p:cNvPr>
          <p:cNvSpPr txBox="1">
            <a:spLocks noGrp="1"/>
          </p:cNvSpPr>
          <p:nvPr>
            <p:ph type="title" idx="4294967295"/>
          </p:nvPr>
        </p:nvSpPr>
        <p:spPr>
          <a:xfrm>
            <a:off x="427084" y="505935"/>
            <a:ext cx="8615316" cy="14661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dirty="0">
                <a:ln>
                  <a:noFill/>
                </a:ln>
                <a:solidFill>
                  <a:srgbClr val="000000"/>
                </a:solidFill>
                <a:effectLst/>
                <a:uLnTx/>
                <a:uFillTx/>
                <a:latin typeface="+mj-lt"/>
                <a:ea typeface="+mj-ea"/>
                <a:cs typeface="+mj-cs"/>
              </a:rPr>
              <a:t>Hovedelementer i art. 24:</a:t>
            </a:r>
          </a:p>
        </p:txBody>
      </p:sp>
      <p:sp>
        <p:nvSpPr>
          <p:cNvPr id="4" name="Rectangle 3">
            <a:extLst>
              <a:ext uri="{FF2B5EF4-FFF2-40B4-BE49-F238E27FC236}">
                <a16:creationId xmlns:a16="http://schemas.microsoft.com/office/drawing/2014/main" id="{49DE2297-C9ED-3C47-A141-487FB93BFF35}"/>
              </a:ext>
            </a:extLst>
          </p:cNvPr>
          <p:cNvSpPr/>
          <p:nvPr/>
        </p:nvSpPr>
        <p:spPr>
          <a:xfrm>
            <a:off x="510746" y="1541494"/>
            <a:ext cx="6580619" cy="4666662"/>
          </a:xfrm>
          <a:prstGeom prst="rect">
            <a:avLst/>
          </a:prstGeom>
        </p:spPr>
        <p:txBody>
          <a:bodyPr wrap="square" lIns="91440" tIns="45720" rIns="91440" bIns="45720" anchor="t">
            <a:spAutoFit/>
          </a:bodyPr>
          <a:lstStyle/>
          <a:p>
            <a:pPr>
              <a:lnSpc>
                <a:spcPct val="107000"/>
              </a:lnSpc>
              <a:spcAft>
                <a:spcPts val="800"/>
              </a:spcAft>
            </a:pPr>
            <a:r>
              <a:rPr lang="nb-NO" sz="2000" b="1">
                <a:latin typeface="Calibri"/>
                <a:cs typeface="Arial"/>
              </a:rPr>
              <a:t>For å sørge for at retten til utdanning virkeliggjøres skal Norge:</a:t>
            </a:r>
          </a:p>
          <a:p>
            <a:pPr marL="285750" indent="-285750">
              <a:lnSpc>
                <a:spcPct val="107000"/>
              </a:lnSpc>
              <a:spcAft>
                <a:spcPts val="800"/>
              </a:spcAft>
              <a:buFont typeface="Arial" panose="020B0604020202020204" pitchFamily="34" charset="0"/>
              <a:buChar char="•"/>
            </a:pPr>
            <a:r>
              <a:rPr lang="nb-NO" sz="2000">
                <a:latin typeface="Calibri"/>
                <a:cs typeface="Arial"/>
              </a:rPr>
              <a:t>Sikre en </a:t>
            </a:r>
            <a:r>
              <a:rPr lang="nb-NO" sz="2000" b="1">
                <a:latin typeface="Calibri"/>
                <a:cs typeface="Arial"/>
              </a:rPr>
              <a:t>inkluderende</a:t>
            </a:r>
            <a:r>
              <a:rPr lang="nb-NO" sz="2000">
                <a:latin typeface="Calibri"/>
                <a:cs typeface="Arial"/>
              </a:rPr>
              <a:t> skole på alle nivåer og en utdanning av samme </a:t>
            </a:r>
            <a:r>
              <a:rPr lang="nb-NO" sz="2000" b="1">
                <a:latin typeface="Calibri"/>
                <a:cs typeface="Arial"/>
              </a:rPr>
              <a:t>kvalitet </a:t>
            </a:r>
            <a:r>
              <a:rPr lang="nb-NO" sz="2000">
                <a:latin typeface="Calibri"/>
                <a:cs typeface="Arial"/>
              </a:rPr>
              <a:t>for alle elever. </a:t>
            </a:r>
          </a:p>
          <a:p>
            <a:pPr marL="285750" indent="-285750">
              <a:lnSpc>
                <a:spcPct val="107000"/>
              </a:lnSpc>
              <a:spcAft>
                <a:spcPts val="800"/>
              </a:spcAft>
              <a:buFont typeface="Arial" panose="020B0604020202020204" pitchFamily="34" charset="0"/>
              <a:buChar char="•"/>
            </a:pPr>
            <a:r>
              <a:rPr lang="nb-NO" sz="2000" b="1">
                <a:latin typeface="Calibri"/>
                <a:cs typeface="Arial"/>
              </a:rPr>
              <a:t>Fjerne </a:t>
            </a:r>
            <a:r>
              <a:rPr lang="nb-NO" sz="2000">
                <a:latin typeface="Calibri"/>
                <a:cs typeface="Arial"/>
              </a:rPr>
              <a:t>funksjonshemmende barrierer i skolen. Barrierene kan være av fysisk, organisatorisk, kulturell, sosial eller administrativ art, i tillegg til mangel på mangfoldskompetanse, negative holdninger eller lave forventninger. </a:t>
            </a:r>
            <a:endParaRPr lang="nb-NO" sz="2000">
              <a:latin typeface="Calibri"/>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2000">
                <a:latin typeface="Calibri"/>
                <a:cs typeface="Arial"/>
              </a:rPr>
              <a:t>Sikre at alle elever får </a:t>
            </a:r>
            <a:r>
              <a:rPr lang="nb-NO" sz="2000" b="1">
                <a:latin typeface="Calibri"/>
                <a:cs typeface="Arial"/>
              </a:rPr>
              <a:t>individuell oppfølging</a:t>
            </a:r>
            <a:r>
              <a:rPr lang="nb-NO" sz="2000">
                <a:latin typeface="Calibri"/>
                <a:cs typeface="Arial"/>
              </a:rPr>
              <a:t> og </a:t>
            </a:r>
            <a:r>
              <a:rPr lang="nb-NO" sz="2000" b="1">
                <a:latin typeface="Calibri"/>
                <a:cs typeface="Arial"/>
              </a:rPr>
              <a:t>nødvendig støtte</a:t>
            </a:r>
            <a:r>
              <a:rPr lang="nb-NO" sz="2000">
                <a:latin typeface="Calibri"/>
                <a:cs typeface="Arial"/>
              </a:rPr>
              <a:t>, </a:t>
            </a:r>
            <a:r>
              <a:rPr lang="nb-NO" sz="2000" b="1">
                <a:latin typeface="Calibri"/>
                <a:cs typeface="Arial"/>
              </a:rPr>
              <a:t>tilrettelegging </a:t>
            </a:r>
            <a:r>
              <a:rPr lang="nb-NO" sz="2000">
                <a:latin typeface="Calibri"/>
                <a:cs typeface="Arial"/>
              </a:rPr>
              <a:t>og </a:t>
            </a:r>
            <a:r>
              <a:rPr lang="nb-NO" sz="2000" b="1">
                <a:latin typeface="Calibri"/>
                <a:cs typeface="Arial"/>
              </a:rPr>
              <a:t>hjelpemidler </a:t>
            </a:r>
            <a:r>
              <a:rPr lang="nb-NO" sz="2000">
                <a:latin typeface="Calibri"/>
                <a:cs typeface="Arial"/>
              </a:rPr>
              <a:t>for fullt læringsutbytte, som for eksempel opplæring i punktskrift, ASK og tegnspråk for å sikre likestilt deltakelse i skolen</a:t>
            </a:r>
          </a:p>
        </p:txBody>
      </p:sp>
      <p:pic>
        <p:nvPicPr>
          <p:cNvPr id="2" name="Bilde 1" descr="Logo&#10;&#10;Description automatically generated">
            <a:extLst>
              <a:ext uri="{FF2B5EF4-FFF2-40B4-BE49-F238E27FC236}">
                <a16:creationId xmlns:a16="http://schemas.microsoft.com/office/drawing/2014/main" id="{B9F63D4B-A4AA-0AF4-6061-465062A1DB11}"/>
              </a:ext>
            </a:extLst>
          </p:cNvPr>
          <p:cNvPicPr>
            <a:picLocks noChangeAspect="1"/>
          </p:cNvPicPr>
          <p:nvPr/>
        </p:nvPicPr>
        <p:blipFill>
          <a:blip r:embed="rId3"/>
          <a:stretch>
            <a:fillRect/>
          </a:stretch>
        </p:blipFill>
        <p:spPr>
          <a:xfrm>
            <a:off x="6806334" y="856241"/>
            <a:ext cx="5391150" cy="5514975"/>
          </a:xfrm>
          <a:prstGeom prst="rect">
            <a:avLst/>
          </a:prstGeom>
        </p:spPr>
      </p:pic>
    </p:spTree>
    <p:extLst>
      <p:ext uri="{BB962C8B-B14F-4D97-AF65-F5344CB8AC3E}">
        <p14:creationId xmlns:p14="http://schemas.microsoft.com/office/powerpoint/2010/main" val="2543896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F0FD9C-5C9F-0B44-A823-FD24841C9611}"/>
              </a:ext>
            </a:extLst>
          </p:cNvPr>
          <p:cNvSpPr txBox="1">
            <a:spLocks noGrp="1"/>
          </p:cNvSpPr>
          <p:nvPr>
            <p:ph type="title" idx="4294967295"/>
          </p:nvPr>
        </p:nvSpPr>
        <p:spPr>
          <a:xfrm>
            <a:off x="427084" y="505935"/>
            <a:ext cx="8550177" cy="7767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nb-NO" b="0" dirty="0">
                <a:solidFill>
                  <a:srgbClr val="000000"/>
                </a:solidFill>
                <a:cs typeface="Calibri"/>
              </a:rPr>
              <a:t>Universell utforming av skoler</a:t>
            </a:r>
            <a:endParaRPr lang="nb-NO" sz="4400" b="0" i="0" u="none" strike="noStrike" kern="1200" cap="none" spc="0" normalizeH="0" baseline="0" noProof="0" dirty="0">
              <a:ln>
                <a:noFill/>
              </a:ln>
              <a:solidFill>
                <a:srgbClr val="000000"/>
              </a:solidFill>
              <a:effectLst/>
              <a:uLnTx/>
              <a:uFillTx/>
              <a:latin typeface="+mj-lt"/>
              <a:cs typeface="Calibri"/>
            </a:endParaRPr>
          </a:p>
        </p:txBody>
      </p:sp>
      <p:sp>
        <p:nvSpPr>
          <p:cNvPr id="2" name="Plassholder for tekst 1">
            <a:extLst>
              <a:ext uri="{FF2B5EF4-FFF2-40B4-BE49-F238E27FC236}">
                <a16:creationId xmlns:a16="http://schemas.microsoft.com/office/drawing/2014/main" id="{41ECEA01-E59B-4F66-81B3-62015A8E8B4D}"/>
              </a:ext>
            </a:extLst>
          </p:cNvPr>
          <p:cNvSpPr>
            <a:spLocks noGrp="1"/>
          </p:cNvSpPr>
          <p:nvPr>
            <p:ph type="body" sz="quarter" idx="14"/>
          </p:nvPr>
        </p:nvSpPr>
        <p:spPr>
          <a:xfrm>
            <a:off x="569140" y="1752322"/>
            <a:ext cx="5483081" cy="3722303"/>
          </a:xfrm>
        </p:spPr>
        <p:txBody>
          <a:bodyPr anchor="ctr">
            <a:normAutofit/>
          </a:bodyPr>
          <a:lstStyle/>
          <a:p>
            <a:pPr algn="l">
              <a:spcAft>
                <a:spcPts val="600"/>
              </a:spcAft>
            </a:pPr>
            <a:r>
              <a:rPr lang="nb-NO" dirty="0">
                <a:cs typeface="Calibri"/>
              </a:rPr>
              <a:t>En undersøkelse gjennomført av Unge funksjonshemmede (2021) viste at 65 % de deltakende skolene ikke var universelt utformet. </a:t>
            </a:r>
          </a:p>
        </p:txBody>
      </p:sp>
      <p:pic>
        <p:nvPicPr>
          <p:cNvPr id="7" name="Plassholder for bilde 6" descr="Et bilde av et barn som løper i gress utendørs.">
            <a:extLst>
              <a:ext uri="{FF2B5EF4-FFF2-40B4-BE49-F238E27FC236}">
                <a16:creationId xmlns:a16="http://schemas.microsoft.com/office/drawing/2014/main" id="{FC80EB4C-BEA4-4567-BC3D-58A6A7190E83}"/>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b="-3"/>
          <a:stretch/>
        </p:blipFill>
        <p:spPr>
          <a:xfrm>
            <a:off x="6250393" y="1752322"/>
            <a:ext cx="5040628" cy="3795719"/>
          </a:xfrm>
          <a:noFill/>
        </p:spPr>
      </p:pic>
    </p:spTree>
    <p:extLst>
      <p:ext uri="{BB962C8B-B14F-4D97-AF65-F5344CB8AC3E}">
        <p14:creationId xmlns:p14="http://schemas.microsoft.com/office/powerpoint/2010/main" val="2366795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3E072A-ADF3-DA4D-BF8C-3DAA2B115DD5}"/>
              </a:ext>
            </a:extLst>
          </p:cNvPr>
          <p:cNvSpPr txBox="1">
            <a:spLocks noGrp="1"/>
          </p:cNvSpPr>
          <p:nvPr>
            <p:ph type="title" idx="4294967295"/>
          </p:nvPr>
        </p:nvSpPr>
        <p:spPr>
          <a:xfrm>
            <a:off x="427084" y="505935"/>
            <a:ext cx="11472816" cy="14661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rgbClr val="000000"/>
                </a:solidFill>
                <a:effectLst/>
                <a:uLnTx/>
                <a:uFillTx/>
                <a:latin typeface="+mj-lt"/>
                <a:ea typeface="+mj-ea"/>
                <a:cs typeface="+mj-cs"/>
              </a:rPr>
              <a:t>Tilrettelagt undervisning i skolen</a:t>
            </a:r>
          </a:p>
        </p:txBody>
      </p:sp>
      <p:sp>
        <p:nvSpPr>
          <p:cNvPr id="2" name="Text Placeholder 1">
            <a:extLst>
              <a:ext uri="{FF2B5EF4-FFF2-40B4-BE49-F238E27FC236}">
                <a16:creationId xmlns:a16="http://schemas.microsoft.com/office/drawing/2014/main" id="{CCD87311-4098-45A1-B02A-A4F85D881C8A}"/>
              </a:ext>
            </a:extLst>
          </p:cNvPr>
          <p:cNvSpPr>
            <a:spLocks noGrp="1"/>
          </p:cNvSpPr>
          <p:nvPr>
            <p:ph type="body" sz="quarter" idx="14"/>
          </p:nvPr>
        </p:nvSpPr>
        <p:spPr>
          <a:xfrm>
            <a:off x="6204884" y="1572186"/>
            <a:ext cx="5390738" cy="4231174"/>
          </a:xfrm>
        </p:spPr>
        <p:txBody>
          <a:bodyPr>
            <a:normAutofit/>
          </a:bodyPr>
          <a:lstStyle/>
          <a:p>
            <a:r>
              <a:rPr lang="nb-NO" b="0" dirty="0">
                <a:cs typeface="Calibri"/>
              </a:rPr>
              <a:t>Halvparten av spesialundervisningen gjennomføres av assistenter (Nordahl-utvalget, </a:t>
            </a:r>
            <a:r>
              <a:rPr lang="nb-NO" b="0">
                <a:cs typeface="Calibri"/>
              </a:rPr>
              <a:t>2018). </a:t>
            </a:r>
            <a:endParaRPr lang="nb-NO" b="0" dirty="0">
              <a:cs typeface="Calibri"/>
            </a:endParaRPr>
          </a:p>
          <a:p>
            <a:endParaRPr lang="nb-NO" b="0" dirty="0">
              <a:cs typeface="Calibri"/>
            </a:endParaRPr>
          </a:p>
          <a:p>
            <a:r>
              <a:rPr lang="nb-NO" b="0" dirty="0">
                <a:cs typeface="Calibri"/>
              </a:rPr>
              <a:t> Assistenter har ikke krav til spesialpedagogisk utdannelse, og skal ikke ha ansvar for </a:t>
            </a:r>
            <a:r>
              <a:rPr lang="nb-NO" b="0">
                <a:cs typeface="Calibri"/>
              </a:rPr>
              <a:t>opplæringen. (Opplæringsloven §10-11). </a:t>
            </a:r>
          </a:p>
          <a:p>
            <a:endParaRPr lang="nb-NO" b="0" dirty="0">
              <a:cs typeface="Calibri"/>
            </a:endParaRPr>
          </a:p>
          <a:p>
            <a:endParaRPr lang="nb-NO" b="0">
              <a:cs typeface="Calibri"/>
            </a:endParaRPr>
          </a:p>
          <a:p>
            <a:endParaRPr lang="nb-NO" b="0" dirty="0">
              <a:cs typeface="Calibri"/>
            </a:endParaRPr>
          </a:p>
        </p:txBody>
      </p:sp>
      <p:pic>
        <p:nvPicPr>
          <p:cNvPr id="9" name="Plassholder for innhold 8" descr="Illustrasjon av fire barn som holder i bokstaver og skrivesaker,">
            <a:extLst>
              <a:ext uri="{FF2B5EF4-FFF2-40B4-BE49-F238E27FC236}">
                <a16:creationId xmlns:a16="http://schemas.microsoft.com/office/drawing/2014/main" id="{1099F8EA-D35F-2299-638C-F92E2B0B6F0E}"/>
              </a:ext>
            </a:extLst>
          </p:cNvPr>
          <p:cNvPicPr>
            <a:picLocks noGrp="1" noChangeAspect="1"/>
          </p:cNvPicPr>
          <p:nvPr>
            <p:ph idx="16"/>
          </p:nvPr>
        </p:nvPicPr>
        <p:blipFill>
          <a:blip r:embed="rId3" cstate="screen">
            <a:extLst>
              <a:ext uri="{28A0092B-C50C-407E-A947-70E740481C1C}">
                <a14:useLocalDpi xmlns:a14="http://schemas.microsoft.com/office/drawing/2010/main"/>
              </a:ext>
            </a:extLst>
          </a:blip>
          <a:stretch>
            <a:fillRect/>
          </a:stretch>
        </p:blipFill>
        <p:spPr>
          <a:xfrm>
            <a:off x="863600" y="1571854"/>
            <a:ext cx="5041900" cy="4228856"/>
          </a:xfrm>
        </p:spPr>
      </p:pic>
    </p:spTree>
    <p:extLst>
      <p:ext uri="{BB962C8B-B14F-4D97-AF65-F5344CB8AC3E}">
        <p14:creationId xmlns:p14="http://schemas.microsoft.com/office/powerpoint/2010/main" val="4144695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AF2562-1D9B-423F-9F5E-6C9B059CBB54}"/>
              </a:ext>
            </a:extLst>
          </p:cNvPr>
          <p:cNvSpPr txBox="1">
            <a:spLocks noGrp="1"/>
          </p:cNvSpPr>
          <p:nvPr>
            <p:ph type="title" idx="4294967295"/>
          </p:nvPr>
        </p:nvSpPr>
        <p:spPr>
          <a:xfrm>
            <a:off x="427084" y="505935"/>
            <a:ext cx="5834016" cy="5327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nb-NO" b="0" dirty="0">
                <a:cs typeface="Calibri"/>
              </a:rPr>
              <a:t>Eksempler på tiltak:</a:t>
            </a:r>
            <a:endParaRPr lang="nb-NO" sz="4400" b="0" i="0" u="none" strike="noStrike" kern="1200" cap="none" spc="0" normalizeH="0" baseline="0" noProof="0" dirty="0">
              <a:ln>
                <a:noFill/>
              </a:ln>
              <a:solidFill>
                <a:schemeClr val="tx1"/>
              </a:solidFill>
              <a:effectLst/>
              <a:uLnTx/>
              <a:uFillTx/>
              <a:latin typeface="+mj-lt"/>
              <a:cs typeface="Calibri"/>
            </a:endParaRPr>
          </a:p>
        </p:txBody>
      </p:sp>
      <p:sp>
        <p:nvSpPr>
          <p:cNvPr id="2" name="Plassholder for innhold 1">
            <a:extLst>
              <a:ext uri="{FF2B5EF4-FFF2-40B4-BE49-F238E27FC236}">
                <a16:creationId xmlns:a16="http://schemas.microsoft.com/office/drawing/2014/main" id="{E4DF2FE1-3818-4E62-BF69-EADFA831D348}"/>
              </a:ext>
            </a:extLst>
          </p:cNvPr>
          <p:cNvSpPr>
            <a:spLocks noGrp="1"/>
          </p:cNvSpPr>
          <p:nvPr>
            <p:ph idx="1"/>
          </p:nvPr>
        </p:nvSpPr>
        <p:spPr>
          <a:xfrm>
            <a:off x="530483" y="1700561"/>
            <a:ext cx="6169025" cy="4879790"/>
          </a:xfrm>
        </p:spPr>
        <p:txBody>
          <a:bodyPr vert="horz" lIns="0" tIns="0" rIns="0" bIns="0" rtlCol="0" anchor="t">
            <a:normAutofit/>
          </a:bodyPr>
          <a:lstStyle/>
          <a:p>
            <a:pPr marL="359410" indent="-359410"/>
            <a:r>
              <a:rPr lang="nb-NO" dirty="0">
                <a:solidFill>
                  <a:schemeClr val="tx1"/>
                </a:solidFill>
                <a:latin typeface="Calibri"/>
                <a:cs typeface="Arial"/>
              </a:rPr>
              <a:t>Planmessig arbeid for at skolens lokaler, uteområder og læremidler skal være universelt utformet og tilgjengelig </a:t>
            </a:r>
          </a:p>
          <a:p>
            <a:pPr marL="359410" indent="-359410"/>
            <a:r>
              <a:rPr lang="nb-NO" dirty="0">
                <a:solidFill>
                  <a:schemeClr val="tx1"/>
                </a:solidFill>
                <a:latin typeface="Calibri"/>
                <a:cs typeface="Arial"/>
              </a:rPr>
              <a:t>Skolen jobber mot fordommer og </a:t>
            </a:r>
            <a:r>
              <a:rPr lang="nb-NO" dirty="0">
                <a:solidFill>
                  <a:schemeClr val="tx1"/>
                </a:solidFill>
                <a:cs typeface="Arial"/>
              </a:rPr>
              <a:t>lave forventninger til læring. Elevene skal ikke holdes ansvarlig for funksjonshemminger som oppstår i møtet med skolen</a:t>
            </a:r>
          </a:p>
          <a:p>
            <a:pPr marL="359410" indent="-359410"/>
            <a:r>
              <a:rPr lang="nb-NO" b="0" i="0" dirty="0">
                <a:solidFill>
                  <a:srgbClr val="1A1A1A"/>
                </a:solidFill>
                <a:effectLst/>
                <a:latin typeface="Calibri"/>
                <a:cs typeface="Calibri"/>
              </a:rPr>
              <a:t>Alle lærere og annet personale for nødvendig teoretisk og praktisk opplæring til å tilegne seg den kompetansen de trenger for å tilpasse undervisningen til elevenes behov</a:t>
            </a:r>
          </a:p>
          <a:p>
            <a:pPr marL="359410" indent="-359410"/>
            <a:r>
              <a:rPr lang="nb-NO" dirty="0">
                <a:solidFill>
                  <a:schemeClr val="tx1"/>
                </a:solidFill>
                <a:cs typeface="Arial"/>
              </a:rPr>
              <a:t>Tilpassing av ordinær undervisning slik at den blir mer inkluderende, i tillegg til at det er mulighet for individuell assistanse og tilrettelegging</a:t>
            </a:r>
          </a:p>
          <a:p>
            <a:pPr marL="359410" indent="-359410"/>
            <a:endParaRPr lang="nb-NO" dirty="0">
              <a:solidFill>
                <a:schemeClr val="tx1"/>
              </a:solidFill>
              <a:cs typeface="Calibri" panose="020F0502020204030204"/>
            </a:endParaRPr>
          </a:p>
        </p:txBody>
      </p:sp>
      <p:sp>
        <p:nvSpPr>
          <p:cNvPr id="6" name="Rectangle 5">
            <a:extLst>
              <a:ext uri="{FF2B5EF4-FFF2-40B4-BE49-F238E27FC236}">
                <a16:creationId xmlns:a16="http://schemas.microsoft.com/office/drawing/2014/main" id="{CE58B1EF-8CB4-6541-A84A-FA2AD15085F9}"/>
              </a:ext>
              <a:ext uri="{C183D7F6-B498-43B3-948B-1728B52AA6E4}">
                <adec:decorative xmlns:adec="http://schemas.microsoft.com/office/drawing/2017/decorative" val="1"/>
              </a:ext>
            </a:extLst>
          </p:cNvPr>
          <p:cNvSpPr/>
          <p:nvPr/>
        </p:nvSpPr>
        <p:spPr>
          <a:xfrm>
            <a:off x="7137917" y="0"/>
            <a:ext cx="5054081" cy="6858000"/>
          </a:xfrm>
          <a:prstGeom prst="rect">
            <a:avLst/>
          </a:prstGeom>
          <a:solidFill>
            <a:srgbClr val="EB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icture 5" descr="FN-logoen">
            <a:extLst>
              <a:ext uri="{FF2B5EF4-FFF2-40B4-BE49-F238E27FC236}">
                <a16:creationId xmlns:a16="http://schemas.microsoft.com/office/drawing/2014/main" id="{82C47D6A-5D63-49FD-8860-BA7C69260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669" y="1095829"/>
            <a:ext cx="3977099" cy="3929846"/>
          </a:xfrm>
          <a:prstGeom prst="rect">
            <a:avLst/>
          </a:prstGeom>
        </p:spPr>
      </p:pic>
    </p:spTree>
    <p:extLst>
      <p:ext uri="{BB962C8B-B14F-4D97-AF65-F5344CB8AC3E}">
        <p14:creationId xmlns:p14="http://schemas.microsoft.com/office/powerpoint/2010/main" val="80647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9C7B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C6377F-7B58-D240-8D07-164EB52E149B}"/>
              </a:ext>
            </a:extLst>
          </p:cNvPr>
          <p:cNvSpPr txBox="1">
            <a:spLocks noGrp="1"/>
          </p:cNvSpPr>
          <p:nvPr>
            <p:ph type="title" idx="4294967295"/>
          </p:nvPr>
        </p:nvSpPr>
        <p:spPr>
          <a:xfrm>
            <a:off x="739515" y="725295"/>
            <a:ext cx="10762673" cy="27156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10000" b="1" i="0" u="none" strike="noStrike" kern="1200" cap="none" spc="0" normalizeH="0" baseline="0" noProof="0">
                <a:ln>
                  <a:noFill/>
                </a:ln>
                <a:solidFill>
                  <a:schemeClr val="accent2"/>
                </a:solidFill>
                <a:effectLst/>
                <a:uLnTx/>
                <a:uFillTx/>
                <a:latin typeface="+mj-lt"/>
                <a:ea typeface="+mj-ea"/>
                <a:cs typeface="+mj-cs"/>
              </a:rPr>
              <a:t>DEL 2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10000" b="0" i="0" u="none" strike="noStrike" kern="1200" cap="none" spc="0" normalizeH="0" baseline="0" noProof="0">
                <a:ln>
                  <a:noFill/>
                </a:ln>
                <a:solidFill>
                  <a:schemeClr val="accent2"/>
                </a:solidFill>
                <a:effectLst/>
                <a:uLnTx/>
                <a:uFillTx/>
                <a:latin typeface="+mj-lt"/>
                <a:ea typeface="+mj-ea"/>
                <a:cs typeface="+mj-cs"/>
              </a:rPr>
              <a:t>CRPD I PRAKSIS</a:t>
            </a:r>
          </a:p>
        </p:txBody>
      </p:sp>
      <p:sp>
        <p:nvSpPr>
          <p:cNvPr id="6" name="Rectangle 5">
            <a:extLst>
              <a:ext uri="{FF2B5EF4-FFF2-40B4-BE49-F238E27FC236}">
                <a16:creationId xmlns:a16="http://schemas.microsoft.com/office/drawing/2014/main" id="{6E5DD34C-832D-A648-A39A-C95529CD909D}"/>
              </a:ext>
              <a:ext uri="{C183D7F6-B498-43B3-948B-1728B52AA6E4}">
                <adec:decorative xmlns:adec="http://schemas.microsoft.com/office/drawing/2017/decorative" val="1"/>
              </a:ext>
            </a:extLst>
          </p:cNvPr>
          <p:cNvSpPr/>
          <p:nvPr/>
        </p:nvSpPr>
        <p:spPr>
          <a:xfrm>
            <a:off x="10058400" y="5918200"/>
            <a:ext cx="1841500" cy="673100"/>
          </a:xfrm>
          <a:prstGeom prst="rect">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08351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3D5D52-294C-EE40-9B33-1B0D5C140660}"/>
              </a:ext>
            </a:extLst>
          </p:cNvPr>
          <p:cNvSpPr txBox="1">
            <a:spLocks noGrp="1"/>
          </p:cNvSpPr>
          <p:nvPr>
            <p:ph type="title" idx="4294967295"/>
          </p:nvPr>
        </p:nvSpPr>
        <p:spPr>
          <a:xfrm>
            <a:off x="447246" y="529352"/>
            <a:ext cx="6131354" cy="27853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mj-lt"/>
                <a:ea typeface="+mj-ea"/>
                <a:cs typeface="+mj-cs"/>
              </a:rPr>
              <a:t>Hvordan CRPD bør forstås og gjennomføres i praksis</a:t>
            </a:r>
          </a:p>
        </p:txBody>
      </p:sp>
      <p:sp>
        <p:nvSpPr>
          <p:cNvPr id="5" name="Rectangle 4">
            <a:extLst>
              <a:ext uri="{FF2B5EF4-FFF2-40B4-BE49-F238E27FC236}">
                <a16:creationId xmlns:a16="http://schemas.microsoft.com/office/drawing/2014/main" id="{D009C805-4784-B348-A132-69BD3A2A566E}"/>
              </a:ext>
            </a:extLst>
          </p:cNvPr>
          <p:cNvSpPr/>
          <p:nvPr/>
        </p:nvSpPr>
        <p:spPr>
          <a:xfrm>
            <a:off x="459946" y="1943100"/>
            <a:ext cx="5902754" cy="1015663"/>
          </a:xfrm>
          <a:prstGeom prst="rect">
            <a:avLst/>
          </a:prstGeom>
        </p:spPr>
        <p:txBody>
          <a:bodyPr wrap="square" lIns="91440" tIns="45720" rIns="91440" bIns="45720" anchor="t">
            <a:spAutoFit/>
          </a:bodyPr>
          <a:lstStyle/>
          <a:p>
            <a:r>
              <a:rPr lang="nb-NO" sz="2000">
                <a:solidFill>
                  <a:srgbClr val="3B3226"/>
                </a:solidFill>
                <a:latin typeface="Calibri"/>
                <a:cs typeface="Calibri"/>
              </a:rPr>
              <a:t>Vi skal sammen se på prinsippene, hvordan de berører ulike situasjoner i din arbeidshverdag og hvordan du kan gjøre en forskjell ved å benytte dem.</a:t>
            </a:r>
            <a:endParaRPr lang="nb-NO" sz="2000">
              <a:latin typeface="Calibri"/>
              <a:cs typeface="Calibri"/>
            </a:endParaRPr>
          </a:p>
        </p:txBody>
      </p:sp>
      <p:pic>
        <p:nvPicPr>
          <p:cNvPr id="9" name="Picture 8" descr="Illustrasjon av by med mennesker og biler. &quot;CRPD&quot; står i en stjerne over byen.">
            <a:extLst>
              <a:ext uri="{FF2B5EF4-FFF2-40B4-BE49-F238E27FC236}">
                <a16:creationId xmlns:a16="http://schemas.microsoft.com/office/drawing/2014/main" id="{1CAA2606-28AE-5F48-86B6-0F3F5FB54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220581" cy="7171428"/>
          </a:xfrm>
          <a:prstGeom prst="rect">
            <a:avLst/>
          </a:prstGeom>
        </p:spPr>
      </p:pic>
    </p:spTree>
    <p:extLst>
      <p:ext uri="{BB962C8B-B14F-4D97-AF65-F5344CB8AC3E}">
        <p14:creationId xmlns:p14="http://schemas.microsoft.com/office/powerpoint/2010/main" val="3057741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9C7B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5B79DE-7D67-C645-AAA5-67649AE91EFE}"/>
              </a:ext>
            </a:extLst>
          </p:cNvPr>
          <p:cNvSpPr/>
          <p:nvPr/>
        </p:nvSpPr>
        <p:spPr>
          <a:xfrm>
            <a:off x="836484" y="1514135"/>
            <a:ext cx="10642600" cy="3785652"/>
          </a:xfrm>
          <a:prstGeom prst="rect">
            <a:avLst/>
          </a:prstGeom>
        </p:spPr>
        <p:txBody>
          <a:bodyPr wrap="square" lIns="91440" tIns="45720" rIns="91440" bIns="45720" anchor="t">
            <a:spAutoFit/>
          </a:bodyPr>
          <a:lstStyle/>
          <a:p>
            <a:pPr algn="ctr"/>
            <a:r>
              <a:rPr lang="nb-NO" sz="4000" dirty="0">
                <a:solidFill>
                  <a:srgbClr val="000000"/>
                </a:solidFill>
                <a:latin typeface="Calibri"/>
                <a:cs typeface="Calibri"/>
              </a:rPr>
              <a:t>«Selv om det er staten som forplikter seg til å følge konvensjonen er det åpenbart at det ikke er på statsministerens kontor folk får </a:t>
            </a:r>
            <a:r>
              <a:rPr lang="nb-NO" sz="4000" dirty="0">
                <a:latin typeface="Calibri"/>
                <a:cs typeface="Calibri"/>
              </a:rPr>
              <a:t>virkeliggjort</a:t>
            </a:r>
            <a:r>
              <a:rPr lang="nb-NO" sz="4000" dirty="0">
                <a:solidFill>
                  <a:srgbClr val="000000"/>
                </a:solidFill>
                <a:latin typeface="Calibri"/>
                <a:cs typeface="Calibri"/>
              </a:rPr>
              <a:t> sine rettigheter i praksis. Det skjer i den enkelte kommune og i den enkelte bolig. I sofakroken, ved skolepulten og i svømmehallen.» </a:t>
            </a:r>
            <a:endParaRPr lang="nb-NO" sz="4000" dirty="0">
              <a:latin typeface="Calibri"/>
              <a:cs typeface="Calibri"/>
            </a:endParaRPr>
          </a:p>
        </p:txBody>
      </p:sp>
      <p:sp>
        <p:nvSpPr>
          <p:cNvPr id="3" name="Title 2">
            <a:extLst>
              <a:ext uri="{FF2B5EF4-FFF2-40B4-BE49-F238E27FC236}">
                <a16:creationId xmlns:a16="http://schemas.microsoft.com/office/drawing/2014/main" id="{BF3A669F-36C6-BA49-825E-80DFF5AF6660}"/>
              </a:ext>
            </a:extLst>
          </p:cNvPr>
          <p:cNvSpPr>
            <a:spLocks noGrp="1"/>
          </p:cNvSpPr>
          <p:nvPr>
            <p:ph type="title" idx="4294967295"/>
          </p:nvPr>
        </p:nvSpPr>
        <p:spPr>
          <a:xfrm>
            <a:off x="124804" y="6072977"/>
            <a:ext cx="603494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lnSpc>
                <a:spcPct val="100000"/>
              </a:lnSpc>
              <a:defRPr/>
            </a:pPr>
            <a:r>
              <a:rPr kumimoji="0" lang="nb-NO" sz="2000" b="0" i="0" u="none" strike="noStrike" kern="1200" cap="none" spc="0" normalizeH="0" baseline="0" noProof="0" dirty="0">
                <a:ln>
                  <a:noFill/>
                </a:ln>
                <a:solidFill>
                  <a:srgbClr val="000000"/>
                </a:solidFill>
                <a:effectLst/>
                <a:uLnTx/>
                <a:uFillTx/>
                <a:latin typeface="Calibri"/>
                <a:ea typeface="+mn-ea"/>
                <a:cs typeface="Calibri"/>
              </a:rPr>
              <a:t>Sitat fra tidligere </a:t>
            </a:r>
            <a:br>
              <a:rPr lang="nb-NO" sz="2000" b="0" dirty="0">
                <a:solidFill>
                  <a:srgbClr val="000000"/>
                </a:solidFill>
                <a:latin typeface="Calibri"/>
                <a:ea typeface="+mn-ea"/>
                <a:cs typeface="Calibri"/>
              </a:rPr>
            </a:br>
            <a:r>
              <a:rPr kumimoji="0" lang="nb-NO" sz="2000" b="0" i="0" u="none" strike="noStrike" kern="1200" cap="none" spc="0" normalizeH="0" baseline="0" noProof="0" dirty="0">
                <a:ln>
                  <a:noFill/>
                </a:ln>
                <a:solidFill>
                  <a:srgbClr val="000000"/>
                </a:solidFill>
                <a:effectLst/>
                <a:uLnTx/>
                <a:uFillTx/>
                <a:latin typeface="Calibri"/>
                <a:ea typeface="+mn-ea"/>
                <a:cs typeface="Calibri"/>
              </a:rPr>
              <a:t>likestillings- og diskrimineringsombud,</a:t>
            </a:r>
            <a:r>
              <a:rPr lang="nb-NO" sz="2000" b="0" dirty="0">
                <a:solidFill>
                  <a:srgbClr val="000000"/>
                </a:solidFill>
                <a:latin typeface="Calibri"/>
                <a:ea typeface="+mn-ea"/>
                <a:cs typeface="Calibri"/>
              </a:rPr>
              <a:t> </a:t>
            </a:r>
            <a:r>
              <a:rPr kumimoji="0" lang="nb-NO" sz="2000" b="0" i="0" u="none" strike="noStrike" kern="1200" cap="none" spc="0" normalizeH="0" baseline="0" noProof="0" dirty="0">
                <a:ln>
                  <a:noFill/>
                </a:ln>
                <a:solidFill>
                  <a:srgbClr val="000000"/>
                </a:solidFill>
                <a:effectLst/>
                <a:uLnTx/>
                <a:uFillTx/>
                <a:latin typeface="Calibri"/>
                <a:ea typeface="+mn-ea"/>
                <a:cs typeface="Calibri"/>
              </a:rPr>
              <a:t>Sunniva Ørstavik</a:t>
            </a:r>
            <a:endParaRPr lang="nb-NO" sz="2000" b="0" i="0" u="none" strike="noStrike" kern="1200" cap="none" spc="0" normalizeH="0" baseline="0" noProof="0" dirty="0">
              <a:ln>
                <a:noFill/>
              </a:ln>
              <a:solidFill>
                <a:schemeClr val="tx1"/>
              </a:solidFill>
              <a:effectLst/>
              <a:uLnTx/>
              <a:uFillTx/>
              <a:latin typeface="Calibri"/>
              <a:ea typeface="+mn-ea"/>
              <a:cs typeface="Calibri"/>
            </a:endParaRPr>
          </a:p>
        </p:txBody>
      </p:sp>
    </p:spTree>
    <p:extLst>
      <p:ext uri="{BB962C8B-B14F-4D97-AF65-F5344CB8AC3E}">
        <p14:creationId xmlns:p14="http://schemas.microsoft.com/office/powerpoint/2010/main" val="176002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9F7">
            <a:alpha val="40000"/>
          </a:srgb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104FF4-93B5-496D-9E5E-5EB1042B97B0}"/>
              </a:ext>
            </a:extLst>
          </p:cNvPr>
          <p:cNvSpPr>
            <a:spLocks noGrp="1"/>
          </p:cNvSpPr>
          <p:nvPr>
            <p:ph type="title"/>
          </p:nvPr>
        </p:nvSpPr>
        <p:spPr>
          <a:xfrm>
            <a:off x="440596" y="1830440"/>
            <a:ext cx="5411564" cy="2067791"/>
          </a:xfrm>
        </p:spPr>
        <p:txBody>
          <a:bodyPr>
            <a:noAutofit/>
          </a:bodyPr>
          <a:lstStyle/>
          <a:p>
            <a:r>
              <a:rPr lang="nb-NO" sz="4400" b="0"/>
              <a:t>FN-konvensjonen om rettighetene til mennesker med nedsatt funksjonsevne (CRPD)</a:t>
            </a:r>
          </a:p>
        </p:txBody>
      </p:sp>
      <p:sp>
        <p:nvSpPr>
          <p:cNvPr id="7" name="Rectangle 6">
            <a:extLst>
              <a:ext uri="{FF2B5EF4-FFF2-40B4-BE49-F238E27FC236}">
                <a16:creationId xmlns:a16="http://schemas.microsoft.com/office/drawing/2014/main" id="{6C6FC09F-9208-1B4A-BC38-212BC980C6BA}"/>
              </a:ext>
              <a:ext uri="{C183D7F6-B498-43B3-948B-1728B52AA6E4}">
                <adec:decorative xmlns:adec="http://schemas.microsoft.com/office/drawing/2017/decorative" val="1"/>
              </a:ext>
            </a:extLst>
          </p:cNvPr>
          <p:cNvSpPr/>
          <p:nvPr/>
        </p:nvSpPr>
        <p:spPr>
          <a:xfrm>
            <a:off x="6872438" y="0"/>
            <a:ext cx="5319562" cy="6858000"/>
          </a:xfrm>
          <a:prstGeom prst="rect">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descr="Bilde av forside med med tittelen &quot;FN-konvensjonen om rettighetene til mennesker med nedsatt funksjonsevne&quot;">
            <a:extLst>
              <a:ext uri="{FF2B5EF4-FFF2-40B4-BE49-F238E27FC236}">
                <a16:creationId xmlns:a16="http://schemas.microsoft.com/office/drawing/2014/main" id="{A9A1B983-052D-1048-9B18-5DAA237624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1052">
            <a:off x="6486508" y="427297"/>
            <a:ext cx="4248563" cy="6003404"/>
          </a:xfrm>
          <a:prstGeom prst="rect">
            <a:avLst/>
          </a:prstGeom>
          <a:effectLst>
            <a:outerShdw blurRad="254000" dist="38100" dir="2700000" algn="tl" rotWithShape="0">
              <a:prstClr val="black">
                <a:alpha val="27000"/>
              </a:prstClr>
            </a:outerShdw>
          </a:effectLst>
        </p:spPr>
      </p:pic>
    </p:spTree>
    <p:extLst>
      <p:ext uri="{BB962C8B-B14F-4D97-AF65-F5344CB8AC3E}">
        <p14:creationId xmlns:p14="http://schemas.microsoft.com/office/powerpoint/2010/main" val="2576438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11FCDC7C-C473-89E2-F713-99DB1BBA76A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EFC05B5-2063-D88C-29F6-0E380AB42025}"/>
              </a:ext>
            </a:extLst>
          </p:cNvPr>
          <p:cNvSpPr txBox="1">
            <a:spLocks noGrp="1"/>
          </p:cNvSpPr>
          <p:nvPr>
            <p:ph type="title" idx="4294967295"/>
          </p:nvPr>
        </p:nvSpPr>
        <p:spPr>
          <a:xfrm>
            <a:off x="254000" y="2468881"/>
            <a:ext cx="11442063" cy="30451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nb-NO" sz="6000" dirty="0">
                <a:solidFill>
                  <a:schemeClr val="accent2"/>
                </a:solidFill>
                <a:cs typeface="Calibri"/>
              </a:rPr>
              <a:t>Ler mer om CRPD i </a:t>
            </a:r>
            <a:r>
              <a:rPr lang="nb-NO" sz="6000">
                <a:solidFill>
                  <a:schemeClr val="accent2"/>
                </a:solidFill>
                <a:cs typeface="Calibri"/>
                <a:hlinkClick r:id="rId3"/>
              </a:rPr>
              <a:t>Bufdirs</a:t>
            </a:r>
            <a:r>
              <a:rPr lang="nb-NO" sz="6000" dirty="0">
                <a:solidFill>
                  <a:schemeClr val="accent2"/>
                </a:solidFill>
                <a:cs typeface="Calibri"/>
                <a:hlinkClick r:id="rId3"/>
              </a:rPr>
              <a:t> CRPD-veileder</a:t>
            </a:r>
            <a:r>
              <a:rPr lang="nb-NO" sz="6000" dirty="0">
                <a:solidFill>
                  <a:schemeClr val="accent2"/>
                </a:solidFill>
                <a:cs typeface="Calibri"/>
              </a:rPr>
              <a:t>!</a:t>
            </a:r>
          </a:p>
        </p:txBody>
      </p:sp>
    </p:spTree>
    <p:extLst>
      <p:ext uri="{BB962C8B-B14F-4D97-AF65-F5344CB8AC3E}">
        <p14:creationId xmlns:p14="http://schemas.microsoft.com/office/powerpoint/2010/main" val="316731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9F7">
            <a:alpha val="40000"/>
          </a:srgbClr>
        </a:solidFill>
        <a:effectLst/>
      </p:bgPr>
    </p:bg>
    <p:spTree>
      <p:nvGrpSpPr>
        <p:cNvPr id="1" name=""/>
        <p:cNvGrpSpPr/>
        <p:nvPr/>
      </p:nvGrpSpPr>
      <p:grpSpPr>
        <a:xfrm>
          <a:off x="0" y="0"/>
          <a:ext cx="0" cy="0"/>
          <a:chOff x="0" y="0"/>
          <a:chExt cx="0" cy="0"/>
        </a:xfrm>
      </p:grpSpPr>
      <p:sp>
        <p:nvSpPr>
          <p:cNvPr id="14" name="Rectangle 5">
            <a:extLst>
              <a:ext uri="{FF2B5EF4-FFF2-40B4-BE49-F238E27FC236}">
                <a16:creationId xmlns:a16="http://schemas.microsoft.com/office/drawing/2014/main" id="{69326E5B-E108-2798-D8F7-E8FB4599F1B0}"/>
              </a:ext>
              <a:ext uri="{C183D7F6-B498-43B3-948B-1728B52AA6E4}">
                <adec:decorative xmlns:adec="http://schemas.microsoft.com/office/drawing/2017/decorative" val="1"/>
              </a:ext>
            </a:extLst>
          </p:cNvPr>
          <p:cNvSpPr/>
          <p:nvPr/>
        </p:nvSpPr>
        <p:spPr>
          <a:xfrm>
            <a:off x="5783866" y="554180"/>
            <a:ext cx="6259692" cy="4997534"/>
          </a:xfrm>
          <a:prstGeom prst="rect">
            <a:avLst/>
          </a:prstGeom>
          <a:solidFill>
            <a:srgbClr val="A9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352316-880C-469D-932C-7B2C2B6C58B1}"/>
              </a:ext>
            </a:extLst>
          </p:cNvPr>
          <p:cNvSpPr>
            <a:spLocks noGrp="1"/>
          </p:cNvSpPr>
          <p:nvPr>
            <p:ph type="title"/>
          </p:nvPr>
        </p:nvSpPr>
        <p:spPr>
          <a:xfrm>
            <a:off x="662978" y="1696606"/>
            <a:ext cx="4663658" cy="3118495"/>
          </a:xfrm>
        </p:spPr>
        <p:txBody>
          <a:bodyPr vert="horz" lIns="91440" tIns="45720" rIns="91440" bIns="45720" rtlCol="0" anchor="t">
            <a:normAutofit/>
          </a:bodyPr>
          <a:lstStyle/>
          <a:p>
            <a:r>
              <a:rPr lang="nb-NO" sz="3200" b="0">
                <a:solidFill>
                  <a:schemeClr val="tx1"/>
                </a:solidFill>
              </a:rPr>
              <a:t>Regjeringen vil at kommunene skal få mer bevissthet og </a:t>
            </a:r>
            <a:br>
              <a:rPr lang="nb-NO" sz="3200" b="0">
                <a:solidFill>
                  <a:schemeClr val="tx1"/>
                </a:solidFill>
              </a:rPr>
            </a:br>
            <a:r>
              <a:rPr lang="nb-NO" sz="3200" b="0">
                <a:solidFill>
                  <a:schemeClr val="tx1"/>
                </a:solidFill>
              </a:rPr>
              <a:t>kompetanse om CRPD slik at de følger konvensjonen i sitt arbeid.</a:t>
            </a:r>
            <a:endParaRPr lang="nb-NO" sz="3700">
              <a:solidFill>
                <a:schemeClr val="tx1"/>
              </a:solidFill>
              <a:cs typeface="Calibri"/>
            </a:endParaRPr>
          </a:p>
        </p:txBody>
      </p:sp>
      <p:sp>
        <p:nvSpPr>
          <p:cNvPr id="7" name="Rectangle 6">
            <a:extLst>
              <a:ext uri="{FF2B5EF4-FFF2-40B4-BE49-F238E27FC236}">
                <a16:creationId xmlns:a16="http://schemas.microsoft.com/office/drawing/2014/main" id="{2AA1A674-3152-B047-BEDE-605DE84FFAEE}"/>
              </a:ext>
              <a:ext uri="{C183D7F6-B498-43B3-948B-1728B52AA6E4}">
                <adec:decorative xmlns:adec="http://schemas.microsoft.com/office/drawing/2017/decorative" val="1"/>
              </a:ext>
            </a:extLst>
          </p:cNvPr>
          <p:cNvSpPr/>
          <p:nvPr/>
        </p:nvSpPr>
        <p:spPr>
          <a:xfrm>
            <a:off x="777947" y="4675562"/>
            <a:ext cx="818148" cy="125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FA78ECFA-AF5B-6B46-7D37-1DA1BFB68604}"/>
              </a:ext>
            </a:extLst>
          </p:cNvPr>
          <p:cNvSpPr txBox="1"/>
          <p:nvPr/>
        </p:nvSpPr>
        <p:spPr>
          <a:xfrm>
            <a:off x="5960776" y="851606"/>
            <a:ext cx="6084172" cy="4154984"/>
          </a:xfrm>
          <a:prstGeom prst="rect">
            <a:avLst/>
          </a:prstGeom>
          <a:noFill/>
        </p:spPr>
        <p:txBody>
          <a:bodyPr wrap="square" lIns="91440" tIns="45720" rIns="91440" bIns="45720" anchor="t">
            <a:spAutoFit/>
          </a:bodyPr>
          <a:lstStyle/>
          <a:p>
            <a:r>
              <a:rPr lang="nb-NO" sz="2800" i="1">
                <a:cs typeface="Calibri"/>
              </a:rPr>
              <a:t>Regjeringen vil at: </a:t>
            </a:r>
          </a:p>
          <a:p>
            <a:endParaRPr lang="nb-NO" sz="2800" i="1">
              <a:cs typeface="Calibri"/>
            </a:endParaRPr>
          </a:p>
          <a:p>
            <a:r>
              <a:rPr lang="nb-NO" sz="2800" i="1"/>
              <a:t>Personer med funksjonsnedsettelse </a:t>
            </a:r>
            <a:endParaRPr lang="nb-NO" sz="2800" i="1">
              <a:cs typeface="Calibri"/>
            </a:endParaRPr>
          </a:p>
          <a:p>
            <a:r>
              <a:rPr lang="nb-NO" sz="2800" i="1"/>
              <a:t>skal få oppfylt og ivaretatt sine grunnleggende menneskerettigheter, som det er vist til i FN-konvensjonen om rettighetene til mennesker med nedsatt funksjonsevne. </a:t>
            </a:r>
            <a:endParaRPr lang="nb-NO" sz="2800" i="1">
              <a:cs typeface="Calibri"/>
            </a:endParaRPr>
          </a:p>
          <a:p>
            <a:r>
              <a:rPr lang="nb-NO" sz="2000" i="1">
                <a:cs typeface="Calibri"/>
              </a:rPr>
              <a:t>                                                                       </a:t>
            </a:r>
          </a:p>
          <a:p>
            <a:r>
              <a:rPr lang="nb-NO" sz="2000" i="1">
                <a:cs typeface="Calibri"/>
              </a:rPr>
              <a:t> - Et samfunn for alle (2020-2030)</a:t>
            </a:r>
            <a:endParaRPr lang="nb-NO"/>
          </a:p>
        </p:txBody>
      </p:sp>
      <p:pic>
        <p:nvPicPr>
          <p:cNvPr id="13" name="Bilde 12">
            <a:extLst>
              <a:ext uri="{FF2B5EF4-FFF2-40B4-BE49-F238E27FC236}">
                <a16:creationId xmlns:a16="http://schemas.microsoft.com/office/drawing/2014/main" id="{40083600-34DC-20C2-8C05-C5639036CE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53961" y="851606"/>
            <a:ext cx="426757" cy="390178"/>
          </a:xfrm>
          <a:prstGeom prst="rect">
            <a:avLst/>
          </a:prstGeom>
        </p:spPr>
      </p:pic>
    </p:spTree>
    <p:extLst>
      <p:ext uri="{BB962C8B-B14F-4D97-AF65-F5344CB8AC3E}">
        <p14:creationId xmlns:p14="http://schemas.microsoft.com/office/powerpoint/2010/main" val="54809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4115E1-72C3-634E-A82E-EABE9F3FC6B4}"/>
              </a:ext>
              <a:ext uri="{C183D7F6-B498-43B3-948B-1728B52AA6E4}">
                <adec:decorative xmlns:adec="http://schemas.microsoft.com/office/drawing/2017/decorative" val="1"/>
              </a:ext>
            </a:extLst>
          </p:cNvPr>
          <p:cNvSpPr/>
          <p:nvPr/>
        </p:nvSpPr>
        <p:spPr>
          <a:xfrm>
            <a:off x="10491107" y="5894614"/>
            <a:ext cx="1804307" cy="1020536"/>
          </a:xfrm>
          <a:prstGeom prst="rect">
            <a:avLst/>
          </a:prstGeom>
          <a:solidFill>
            <a:srgbClr val="EB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itle 1">
            <a:extLst>
              <a:ext uri="{FF2B5EF4-FFF2-40B4-BE49-F238E27FC236}">
                <a16:creationId xmlns:a16="http://schemas.microsoft.com/office/drawing/2014/main" id="{1FC6FD2B-950B-FF4E-919C-E2A2DD8B679D}"/>
              </a:ext>
            </a:extLst>
          </p:cNvPr>
          <p:cNvSpPr txBox="1">
            <a:spLocks/>
          </p:cNvSpPr>
          <p:nvPr/>
        </p:nvSpPr>
        <p:spPr>
          <a:xfrm>
            <a:off x="510746" y="231406"/>
            <a:ext cx="1726268" cy="422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600">
                <a:latin typeface="+mn-lt"/>
              </a:rPr>
              <a:t>BAKGRUNN</a:t>
            </a:r>
          </a:p>
        </p:txBody>
      </p:sp>
      <p:sp>
        <p:nvSpPr>
          <p:cNvPr id="4" name="Title 1">
            <a:extLst>
              <a:ext uri="{FF2B5EF4-FFF2-40B4-BE49-F238E27FC236}">
                <a16:creationId xmlns:a16="http://schemas.microsoft.com/office/drawing/2014/main" id="{61721056-385B-46CB-83CD-CEA84EE179DB}"/>
              </a:ext>
            </a:extLst>
          </p:cNvPr>
          <p:cNvSpPr txBox="1">
            <a:spLocks noGrp="1"/>
          </p:cNvSpPr>
          <p:nvPr>
            <p:ph type="title" idx="4294967295"/>
          </p:nvPr>
        </p:nvSpPr>
        <p:spPr>
          <a:xfrm>
            <a:off x="510746" y="528166"/>
            <a:ext cx="468174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mj-lt"/>
                <a:ea typeface="+mj-ea"/>
                <a:cs typeface="+mj-cs"/>
              </a:rPr>
              <a:t>Vi er forpliktet til å følge konvensjonen</a:t>
            </a:r>
          </a:p>
        </p:txBody>
      </p:sp>
      <p:pic>
        <p:nvPicPr>
          <p:cNvPr id="12" name="Picture 11" descr="Illustrasjon av en by med hus og mennesker. Over byen står det &quot;CRPD&quot; i en stjerne, og i sirkler under står det &quot;opplæring i rettighetene&quot; og &quot;bevisstgjøre innbyggerne&quot;.">
            <a:extLst>
              <a:ext uri="{FF2B5EF4-FFF2-40B4-BE49-F238E27FC236}">
                <a16:creationId xmlns:a16="http://schemas.microsoft.com/office/drawing/2014/main" id="{CEB564D9-DABB-4B45-982C-C1B68958C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88782"/>
            <a:ext cx="12210094" cy="8430160"/>
          </a:xfrm>
          <a:prstGeom prst="rect">
            <a:avLst/>
          </a:prstGeom>
        </p:spPr>
      </p:pic>
    </p:spTree>
    <p:extLst>
      <p:ext uri="{BB962C8B-B14F-4D97-AF65-F5344CB8AC3E}">
        <p14:creationId xmlns:p14="http://schemas.microsoft.com/office/powerpoint/2010/main" val="290395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C7B8"/>
        </a:solidFill>
        <a:effectLst/>
      </p:bgPr>
    </p:bg>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DFCCE066-8682-4D0E-90CD-36E1A935F522}"/>
              </a:ext>
              <a:ext uri="{C183D7F6-B498-43B3-948B-1728B52AA6E4}">
                <adec:decorative xmlns:adec="http://schemas.microsoft.com/office/drawing/2017/decorative" val="1"/>
              </a:ext>
            </a:extLst>
          </p:cNvPr>
          <p:cNvSpPr>
            <a:spLocks noGrp="1"/>
          </p:cNvSpPr>
          <p:nvPr>
            <p:ph type="body" sz="quarter" idx="15"/>
          </p:nvPr>
        </p:nvSpPr>
        <p:spPr>
          <a:xfrm rot="10800000">
            <a:off x="562858" y="1621499"/>
            <a:ext cx="422788" cy="389600"/>
          </a:xfrm>
        </p:spPr>
        <p:txBody>
          <a:bodyPr/>
          <a:lstStyle/>
          <a:p>
            <a:endParaRPr lang="en-US">
              <a:solidFill>
                <a:schemeClr val="tx2"/>
              </a:solidFill>
            </a:endParaRPr>
          </a:p>
        </p:txBody>
      </p:sp>
      <p:sp>
        <p:nvSpPr>
          <p:cNvPr id="16" name="Plassholder for tekst 2">
            <a:extLst>
              <a:ext uri="{FF2B5EF4-FFF2-40B4-BE49-F238E27FC236}">
                <a16:creationId xmlns:a16="http://schemas.microsoft.com/office/drawing/2014/main" id="{24F106C0-D23B-2043-9D0B-D7A3BCA2BAE1}"/>
              </a:ext>
            </a:extLst>
          </p:cNvPr>
          <p:cNvSpPr txBox="1">
            <a:spLocks noGrp="1"/>
          </p:cNvSpPr>
          <p:nvPr>
            <p:ph type="title" idx="4294967295"/>
          </p:nvPr>
        </p:nvSpPr>
        <p:spPr>
          <a:xfrm>
            <a:off x="1128929" y="1464046"/>
            <a:ext cx="4075359" cy="26212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0000" indent="-360000" algn="l" defTabSz="914400" rtl="0" eaLnBrk="1" latinLnBrk="0" hangingPunct="1">
              <a:lnSpc>
                <a:spcPct val="100000"/>
              </a:lnSpc>
              <a:spcBef>
                <a:spcPts val="0"/>
              </a:spcBef>
              <a:buClr>
                <a:schemeClr val="tx2"/>
              </a:buClr>
              <a:buFont typeface="Arial" panose="020B0604020202020204" pitchFamily="34" charset="0"/>
              <a:buChar char="&gt;"/>
              <a:defRPr sz="2000" kern="1200">
                <a:solidFill>
                  <a:schemeClr val="tx2"/>
                </a:solidFill>
                <a:latin typeface="+mn-lt"/>
                <a:ea typeface="+mn-ea"/>
                <a:cs typeface="+mn-cs"/>
              </a:defRPr>
            </a:lvl1pPr>
            <a:lvl2pPr marL="720000" indent="-216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080000" indent="-2160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440000" indent="-216000" algn="l" defTabSz="914400" rtl="0" eaLnBrk="1" latinLnBrk="0" hangingPunct="1">
              <a:lnSpc>
                <a:spcPct val="100000"/>
              </a:lnSpc>
              <a:spcBef>
                <a:spcPts val="0"/>
              </a:spcBef>
              <a:buClr>
                <a:schemeClr val="tx2"/>
              </a:buClr>
              <a:buFont typeface="Arial" panose="020B0604020202020204" pitchFamily="34" charset="0"/>
              <a:buChar char="•"/>
              <a:defRPr sz="1200" kern="1200">
                <a:solidFill>
                  <a:schemeClr val="tx2"/>
                </a:solidFill>
                <a:latin typeface="+mn-lt"/>
                <a:ea typeface="+mn-ea"/>
                <a:cs typeface="+mn-cs"/>
              </a:defRPr>
            </a:lvl4pPr>
            <a:lvl5pPr marL="1800000" indent="-216000" algn="l" defTabSz="914400" rtl="0" eaLnBrk="1" latinLnBrk="0" hangingPunct="1">
              <a:lnSpc>
                <a:spcPct val="100000"/>
              </a:lnSpc>
              <a:spcBef>
                <a:spcPts val="0"/>
              </a:spcBef>
              <a:buClr>
                <a:schemeClr val="tx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kumimoji="0" lang="nb-NO" sz="4400" b="0" i="0" u="none" strike="noStrike" kern="1200" cap="none" spc="0" normalizeH="0" baseline="0" noProof="0">
                <a:ln>
                  <a:noFill/>
                </a:ln>
                <a:solidFill>
                  <a:srgbClr val="1A2434"/>
                </a:solidFill>
                <a:effectLst/>
                <a:uLnTx/>
                <a:uFillTx/>
                <a:latin typeface="+mn-lt"/>
                <a:ea typeface="+mn-ea"/>
                <a:cs typeface="+mn-cs"/>
              </a:rPr>
              <a:t>Hvis du endrer måten du ser på ting, endrer tingene seg også</a:t>
            </a:r>
          </a:p>
        </p:txBody>
      </p:sp>
      <p:pic>
        <p:nvPicPr>
          <p:cNvPr id="9" name="Bilde 8" descr="Et skjermbilde av en nyhetsartikkel om to menn som skal gifte seg i kirken.">
            <a:extLst>
              <a:ext uri="{FF2B5EF4-FFF2-40B4-BE49-F238E27FC236}">
                <a16:creationId xmlns:a16="http://schemas.microsoft.com/office/drawing/2014/main" id="{8134E09B-FF68-46CA-A6AE-C289F42EA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3382">
            <a:off x="5582002" y="829833"/>
            <a:ext cx="8338140" cy="4690202"/>
          </a:xfrm>
          <a:prstGeom prst="rect">
            <a:avLst/>
          </a:prstGeom>
          <a:noFill/>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152080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6F5ADD-3F32-DF4B-8F16-DD17ACD15450}"/>
              </a:ext>
            </a:extLst>
          </p:cNvPr>
          <p:cNvSpPr txBox="1">
            <a:spLocks/>
          </p:cNvSpPr>
          <p:nvPr/>
        </p:nvSpPr>
        <p:spPr>
          <a:xfrm>
            <a:off x="472245" y="231406"/>
            <a:ext cx="5543543" cy="422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600">
                <a:latin typeface="+mn-lt"/>
              </a:rPr>
              <a:t>MENNESKER MED FUNKSJONSNEDSETTELSE</a:t>
            </a:r>
          </a:p>
        </p:txBody>
      </p:sp>
      <p:sp>
        <p:nvSpPr>
          <p:cNvPr id="6" name="Title 1">
            <a:extLst>
              <a:ext uri="{FF2B5EF4-FFF2-40B4-BE49-F238E27FC236}">
                <a16:creationId xmlns:a16="http://schemas.microsoft.com/office/drawing/2014/main" id="{4E53A228-253A-8145-81FB-4EC3BD54FBA3}"/>
              </a:ext>
            </a:extLst>
          </p:cNvPr>
          <p:cNvSpPr txBox="1">
            <a:spLocks noGrp="1"/>
          </p:cNvSpPr>
          <p:nvPr>
            <p:ph type="title" idx="4294967295"/>
          </p:nvPr>
        </p:nvSpPr>
        <p:spPr>
          <a:xfrm>
            <a:off x="472245" y="505935"/>
            <a:ext cx="6666485" cy="11004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nb-NO" b="0">
                <a:cs typeface="Calibri"/>
              </a:rPr>
              <a:t>Hvem er konvensjonen for? </a:t>
            </a:r>
            <a:endParaRPr lang="nb-NO" sz="4400" b="0" i="0" u="none" strike="noStrike" kern="1200" cap="none" spc="0" normalizeH="0" baseline="0" noProof="0">
              <a:ln>
                <a:noFill/>
              </a:ln>
              <a:effectLst/>
              <a:uLnTx/>
              <a:uFillTx/>
              <a:latin typeface="+mj-lt"/>
              <a:cs typeface="Calibri"/>
            </a:endParaRPr>
          </a:p>
        </p:txBody>
      </p:sp>
      <p:pic>
        <p:nvPicPr>
          <p:cNvPr id="8" name="Picture 7" descr="Illustrasjon av fire forskjellige personer med ulike funksjonsnedsettelser.">
            <a:extLst>
              <a:ext uri="{FF2B5EF4-FFF2-40B4-BE49-F238E27FC236}">
                <a16:creationId xmlns:a16="http://schemas.microsoft.com/office/drawing/2014/main" id="{A590033B-1F6C-2645-9775-D82643BF5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079" y="188433"/>
            <a:ext cx="10379857" cy="6482809"/>
          </a:xfrm>
          <a:prstGeom prst="rect">
            <a:avLst/>
          </a:prstGeom>
        </p:spPr>
      </p:pic>
    </p:spTree>
    <p:extLst>
      <p:ext uri="{BB962C8B-B14F-4D97-AF65-F5344CB8AC3E}">
        <p14:creationId xmlns:p14="http://schemas.microsoft.com/office/powerpoint/2010/main" val="263671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0EC">
            <a:alpha val="5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753EBE-B49B-8041-A71C-72BEF8A641FD}"/>
              </a:ext>
            </a:extLst>
          </p:cNvPr>
          <p:cNvSpPr txBox="1">
            <a:spLocks/>
          </p:cNvSpPr>
          <p:nvPr/>
        </p:nvSpPr>
        <p:spPr>
          <a:xfrm>
            <a:off x="472245" y="231406"/>
            <a:ext cx="5543543" cy="422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600">
                <a:latin typeface="+mn-lt"/>
              </a:rPr>
              <a:t>HVA ER FUNKSJONSNEDSETTELSE</a:t>
            </a:r>
          </a:p>
        </p:txBody>
      </p:sp>
      <p:sp>
        <p:nvSpPr>
          <p:cNvPr id="4" name="Title 1">
            <a:extLst>
              <a:ext uri="{FF2B5EF4-FFF2-40B4-BE49-F238E27FC236}">
                <a16:creationId xmlns:a16="http://schemas.microsoft.com/office/drawing/2014/main" id="{A88BEB0D-AFFB-2449-BCBE-D52929DA22EF}"/>
              </a:ext>
            </a:extLst>
          </p:cNvPr>
          <p:cNvSpPr txBox="1">
            <a:spLocks noGrp="1"/>
          </p:cNvSpPr>
          <p:nvPr>
            <p:ph type="title" idx="4294967295"/>
          </p:nvPr>
        </p:nvSpPr>
        <p:spPr>
          <a:xfrm>
            <a:off x="427085" y="505935"/>
            <a:ext cx="6339475" cy="9310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mj-lt"/>
                <a:ea typeface="+mj-ea"/>
                <a:cs typeface="+mj-cs"/>
              </a:rPr>
              <a:t>Fra medisinsk til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mj-lt"/>
                <a:ea typeface="+mj-ea"/>
                <a:cs typeface="+mj-cs"/>
              </a:rPr>
              <a:t>relasjonell forståelse</a:t>
            </a:r>
          </a:p>
        </p:txBody>
      </p:sp>
      <p:sp>
        <p:nvSpPr>
          <p:cNvPr id="3" name="Plassholder for innhold 2">
            <a:extLst>
              <a:ext uri="{FF2B5EF4-FFF2-40B4-BE49-F238E27FC236}">
                <a16:creationId xmlns:a16="http://schemas.microsoft.com/office/drawing/2014/main" id="{206610C0-574E-47E3-BEEC-CFDA3D5A5E2C}"/>
              </a:ext>
            </a:extLst>
          </p:cNvPr>
          <p:cNvSpPr>
            <a:spLocks noGrp="1"/>
          </p:cNvSpPr>
          <p:nvPr>
            <p:ph idx="1"/>
          </p:nvPr>
        </p:nvSpPr>
        <p:spPr>
          <a:xfrm>
            <a:off x="427085" y="2195284"/>
            <a:ext cx="5819711" cy="3795719"/>
          </a:xfrm>
        </p:spPr>
        <p:txBody>
          <a:bodyPr vert="horz" lIns="91440" tIns="45720" rIns="91440" bIns="45720" rtlCol="0" anchor="t">
            <a:normAutofit/>
          </a:bodyPr>
          <a:lstStyle/>
          <a:p>
            <a:pPr marL="359410" indent="-359410"/>
            <a:r>
              <a:rPr lang="nb-NO" dirty="0">
                <a:cs typeface="Arial"/>
              </a:rPr>
              <a:t>CRPD legger til grunn en relasjonell forståelse av funksjonsnedsettelse</a:t>
            </a:r>
          </a:p>
          <a:p>
            <a:pPr marL="359410" indent="-359410"/>
            <a:r>
              <a:rPr lang="nb-NO" dirty="0"/>
              <a:t>Funksjonsnedsettelse er ikke et medisinsk problem for den enkelte. </a:t>
            </a:r>
            <a:endParaRPr lang="nb-NO" dirty="0">
              <a:cs typeface="Calibri" panose="020F0502020204030204"/>
            </a:endParaRPr>
          </a:p>
          <a:p>
            <a:pPr marL="359410" indent="-359410"/>
            <a:r>
              <a:rPr lang="nb-NO" dirty="0">
                <a:cs typeface="Calibri" panose="020F0502020204030204"/>
              </a:rPr>
              <a:t>Funksjonshemming oppstår i møte med samfunnets strukturer og holdninger – og det skaper barrierene! </a:t>
            </a:r>
          </a:p>
          <a:p>
            <a:pPr marL="359410" indent="-359410"/>
            <a:r>
              <a:rPr lang="nb-NO" dirty="0">
                <a:cs typeface="Calibri" panose="020F0502020204030204"/>
              </a:rPr>
              <a:t>Det er samfunnets barrierer som må fjernes for å oppnå likestilling og inkludering. </a:t>
            </a:r>
          </a:p>
          <a:p>
            <a:pPr marL="359410" indent="-359410"/>
            <a:endParaRPr lang="nb-NO" dirty="0">
              <a:cs typeface="Calibri" panose="020F0502020204030204"/>
            </a:endParaRPr>
          </a:p>
          <a:p>
            <a:pPr marL="359410" indent="-359410"/>
            <a:endParaRPr lang="nb-NO" dirty="0">
              <a:latin typeface="Arial" panose="020B0604020202020204" pitchFamily="34" charset="0"/>
              <a:ea typeface="+mn-lt"/>
              <a:cs typeface="Arial" panose="020B0604020202020204" pitchFamily="34" charset="0"/>
            </a:endParaRPr>
          </a:p>
        </p:txBody>
      </p:sp>
      <p:sp>
        <p:nvSpPr>
          <p:cNvPr id="7" name="Rectangle 6">
            <a:extLst>
              <a:ext uri="{FF2B5EF4-FFF2-40B4-BE49-F238E27FC236}">
                <a16:creationId xmlns:a16="http://schemas.microsoft.com/office/drawing/2014/main" id="{30F0FCF4-91B4-0644-A553-30E7E3EE08F5}"/>
              </a:ext>
              <a:ext uri="{C183D7F6-B498-43B3-948B-1728B52AA6E4}">
                <adec:decorative xmlns:adec="http://schemas.microsoft.com/office/drawing/2017/decorative" val="1"/>
              </a:ext>
            </a:extLst>
          </p:cNvPr>
          <p:cNvSpPr/>
          <p:nvPr/>
        </p:nvSpPr>
        <p:spPr>
          <a:xfrm>
            <a:off x="6872438" y="0"/>
            <a:ext cx="5319562" cy="6858000"/>
          </a:xfrm>
          <a:prstGeom prst="rect">
            <a:avLst/>
          </a:prstGeom>
          <a:solidFill>
            <a:srgbClr val="EB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2" name="Group 21" descr="Illustrasjon av en by">
            <a:extLst>
              <a:ext uri="{FF2B5EF4-FFF2-40B4-BE49-F238E27FC236}">
                <a16:creationId xmlns:a16="http://schemas.microsoft.com/office/drawing/2014/main" id="{7683A204-A7C2-0D40-B49A-1560A3F38B6F}"/>
              </a:ext>
            </a:extLst>
          </p:cNvPr>
          <p:cNvGrpSpPr/>
          <p:nvPr/>
        </p:nvGrpSpPr>
        <p:grpSpPr>
          <a:xfrm>
            <a:off x="6872438" y="586189"/>
            <a:ext cx="5328888" cy="2391210"/>
            <a:chOff x="6872438" y="4257689"/>
            <a:chExt cx="5328888" cy="2391210"/>
          </a:xfrm>
        </p:grpSpPr>
        <p:pic>
          <p:nvPicPr>
            <p:cNvPr id="20" name="Picture 19" descr="Text&#10;&#10;Description automatically generated">
              <a:extLst>
                <a:ext uri="{FF2B5EF4-FFF2-40B4-BE49-F238E27FC236}">
                  <a16:creationId xmlns:a16="http://schemas.microsoft.com/office/drawing/2014/main" id="{1AFDAEA8-203F-224A-8A1B-0AC2B849BC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2438" y="4436335"/>
              <a:ext cx="5328888" cy="2212564"/>
            </a:xfrm>
            <a:prstGeom prst="rect">
              <a:avLst/>
            </a:prstGeom>
          </p:spPr>
        </p:pic>
        <p:sp>
          <p:nvSpPr>
            <p:cNvPr id="21" name="Oval 20">
              <a:extLst>
                <a:ext uri="{FF2B5EF4-FFF2-40B4-BE49-F238E27FC236}">
                  <a16:creationId xmlns:a16="http://schemas.microsoft.com/office/drawing/2014/main" id="{940EC90B-E831-A54E-8187-D99271D6BC9D}"/>
                </a:ext>
              </a:extLst>
            </p:cNvPr>
            <p:cNvSpPr/>
            <p:nvPr/>
          </p:nvSpPr>
          <p:spPr>
            <a:xfrm>
              <a:off x="10058400" y="4257689"/>
              <a:ext cx="1097280" cy="1097280"/>
            </a:xfrm>
            <a:prstGeom prst="ellipse">
              <a:avLst/>
            </a:prstGeom>
            <a:solidFill>
              <a:srgbClr val="EB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 name="Picture 4" descr="Illustrasjon av en mann i rullestol med et lite barn på armen">
            <a:extLst>
              <a:ext uri="{FF2B5EF4-FFF2-40B4-BE49-F238E27FC236}">
                <a16:creationId xmlns:a16="http://schemas.microsoft.com/office/drawing/2014/main" id="{B2F92F92-6DF1-2A4A-8E1F-F352B324A9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3563" y="2674289"/>
            <a:ext cx="2767959" cy="3899838"/>
          </a:xfrm>
          <a:prstGeom prst="rect">
            <a:avLst/>
          </a:prstGeom>
        </p:spPr>
      </p:pic>
    </p:spTree>
    <p:extLst>
      <p:ext uri="{BB962C8B-B14F-4D97-AF65-F5344CB8AC3E}">
        <p14:creationId xmlns:p14="http://schemas.microsoft.com/office/powerpoint/2010/main" val="2988936137"/>
      </p:ext>
    </p:extLst>
  </p:cSld>
  <p:clrMapOvr>
    <a:masterClrMapping/>
  </p:clrMapOvr>
</p:sld>
</file>

<file path=ppt/theme/theme1.xml><?xml version="1.0" encoding="utf-8"?>
<a:theme xmlns:a="http://schemas.openxmlformats.org/drawingml/2006/main" name="Bufdir">
  <a:themeElements>
    <a:clrScheme name="Office">
      <a:dk1>
        <a:sysClr val="windowText" lastClr="000000"/>
      </a:dk1>
      <a:lt1>
        <a:sysClr val="window" lastClr="FFFFFF"/>
      </a:lt1>
      <a:dk2>
        <a:srgbClr val="403E40"/>
      </a:dk2>
      <a:lt2>
        <a:srgbClr val="B6CFBF"/>
      </a:lt2>
      <a:accent1>
        <a:srgbClr val="B6CFBF"/>
      </a:accent1>
      <a:accent2>
        <a:srgbClr val="403E40"/>
      </a:accent2>
      <a:accent3>
        <a:srgbClr val="A9A487"/>
      </a:accent3>
      <a:accent4>
        <a:srgbClr val="E1D169"/>
      </a:accent4>
      <a:accent5>
        <a:srgbClr val="EEB4A4"/>
      </a:accent5>
      <a:accent6>
        <a:srgbClr val="63A4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fdir_PPT.potx" id="{7A16441B-BA93-4959-83EA-366482265750}" vid="{222505E7-FAC6-4325-B38C-15E8BA5F38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457563b-d6b5-4a4b-9e9f-02b768cc0cd3">
      <UserInfo>
        <DisplayName>Nora Mehsen</DisplayName>
        <AccountId>15</AccountId>
        <AccountType/>
      </UserInfo>
      <UserInfo>
        <DisplayName>Sara Myhrer</DisplayName>
        <AccountId>2045</AccountId>
        <AccountType/>
      </UserInfo>
    </SharedWithUsers>
    <TaxCatchAll xmlns="b457563b-d6b5-4a4b-9e9f-02b768cc0cd3" xsi:nil="true"/>
    <lcf76f155ced4ddcb4097134ff3c332f xmlns="788600ff-cfc4-4812-b5f1-ed252bd271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4447A8E4C84FD4A9A9B6CDF7573BFEF" ma:contentTypeVersion="18" ma:contentTypeDescription="Opprett et nytt dokument." ma:contentTypeScope="" ma:versionID="9a4d48b8b31304b72314c3353869f8af">
  <xsd:schema xmlns:xsd="http://www.w3.org/2001/XMLSchema" xmlns:xs="http://www.w3.org/2001/XMLSchema" xmlns:p="http://schemas.microsoft.com/office/2006/metadata/properties" xmlns:ns2="788600ff-cfc4-4812-b5f1-ed252bd271cb" xmlns:ns3="b457563b-d6b5-4a4b-9e9f-02b768cc0cd3" targetNamespace="http://schemas.microsoft.com/office/2006/metadata/properties" ma:root="true" ma:fieldsID="4cfdeb8f721afc3387dd9d58139ac208" ns2:_="" ns3:_="">
    <xsd:import namespace="788600ff-cfc4-4812-b5f1-ed252bd271cb"/>
    <xsd:import namespace="b457563b-d6b5-4a4b-9e9f-02b768cc0c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600ff-cfc4-4812-b5f1-ed252bd271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649f7e7b-50f8-4096-bd68-01945d5e42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57563b-d6b5-4a4b-9e9f-02b768cc0cd3"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41e8292-1454-4e10-9877-32865c667277}" ma:internalName="TaxCatchAll" ma:showField="CatchAllData" ma:web="b457563b-d6b5-4a4b-9e9f-02b768cc0c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F224DC-67E0-443B-A528-022244F4EB1F}">
  <ds:schemaRefs>
    <ds:schemaRef ds:uri="788600ff-cfc4-4812-b5f1-ed252bd271cb"/>
    <ds:schemaRef ds:uri="b457563b-d6b5-4a4b-9e9f-02b768cc0c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7913C5-4D29-4CE4-B992-C9A36C1EA6F4}"/>
</file>

<file path=customXml/itemProps3.xml><?xml version="1.0" encoding="utf-8"?>
<ds:datastoreItem xmlns:ds="http://schemas.openxmlformats.org/officeDocument/2006/customXml" ds:itemID="{52C36D1F-42F4-4E0D-A5AE-0FF4A084C5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6155</Words>
  <Application>Microsoft Office PowerPoint</Application>
  <PresentationFormat>Widescreen</PresentationFormat>
  <Paragraphs>429</Paragraphs>
  <Slides>40</Slides>
  <Notes>40</Notes>
  <HiddenSlides>0</HiddenSlides>
  <MMClips>0</MMClips>
  <ScaleCrop>false</ScaleCrop>
  <HeadingPairs>
    <vt:vector size="4" baseType="variant">
      <vt:variant>
        <vt:lpstr>Tema</vt:lpstr>
      </vt:variant>
      <vt:variant>
        <vt:i4>1</vt:i4>
      </vt:variant>
      <vt:variant>
        <vt:lpstr>Lysbildetitler</vt:lpstr>
      </vt:variant>
      <vt:variant>
        <vt:i4>40</vt:i4>
      </vt:variant>
    </vt:vector>
  </HeadingPairs>
  <TitlesOfParts>
    <vt:vector size="41" baseType="lpstr">
      <vt:lpstr>Bufdir</vt:lpstr>
      <vt:lpstr>Grunnpresentasjon CRPD-prosjektet</vt:lpstr>
      <vt:lpstr>PRESENTASJON CRPD</vt:lpstr>
      <vt:lpstr>Hvordan berører din arbeidshverdag rettighetene til personer med funksjonsnedsettelse?</vt:lpstr>
      <vt:lpstr>FN-konvensjonen om rettighetene til mennesker med nedsatt funksjonsevne (CRPD)</vt:lpstr>
      <vt:lpstr>Regjeringen vil at kommunene skal få mer bevissthet og  kompetanse om CRPD slik at de følger konvensjonen i sitt arbeid.</vt:lpstr>
      <vt:lpstr>Vi er forpliktet til å følge konvensjonen</vt:lpstr>
      <vt:lpstr>Hvis du endrer måten du ser på ting, endrer tingene seg også</vt:lpstr>
      <vt:lpstr>Hvem er konvensjonen for? </vt:lpstr>
      <vt:lpstr>Fra medisinsk til  relasjonell forståelse</vt:lpstr>
      <vt:lpstr>Barrierer for likestilling</vt:lpstr>
      <vt:lpstr>Relasjonell  forståelse</vt:lpstr>
      <vt:lpstr>Hva er likestilling?</vt:lpstr>
      <vt:lpstr>Hvordan er kunnskapen om CRPD i kommunen i dag?  </vt:lpstr>
      <vt:lpstr>Hva ønsker vi å oppnå?</vt:lpstr>
      <vt:lpstr>Den største fienden av kunnskap er ikke uvitenhet,  det er illusjonen av kunnskap</vt:lpstr>
      <vt:lpstr>Kunnskap hos dere som arbeider i kommunene er avgjørende for å få oppfylt menneske-rettighetene. </vt:lpstr>
      <vt:lpstr>Historisk perspektiv</vt:lpstr>
      <vt:lpstr>Samfunnet er i konstant utvikling</vt:lpstr>
      <vt:lpstr>PAUSE</vt:lpstr>
      <vt:lpstr>DEL 1  OM CRPD</vt:lpstr>
      <vt:lpstr>Kort om menneske- rettighetene</vt:lpstr>
      <vt:lpstr>Hvorfor skal kommunene  lære noe om CRPD?</vt:lpstr>
      <vt:lpstr>FNs tilbakemeldinger til Norge</vt:lpstr>
      <vt:lpstr>Hvordan bruke  konvensjonen?</vt:lpstr>
      <vt:lpstr>Prinsipper </vt:lpstr>
      <vt:lpstr>Artikkel 19: Retten til et selvstendig liv og til å være en del av samfunnet </vt:lpstr>
      <vt:lpstr>Formålet med artikkel 19 </vt:lpstr>
      <vt:lpstr>Hovedelementer i art. 19</vt:lpstr>
      <vt:lpstr>Tilgjengelige boliger</vt:lpstr>
      <vt:lpstr>Utforming og plassering av kommunale boliger</vt:lpstr>
      <vt:lpstr>Artikkel 24: Retten til utdanning</vt:lpstr>
      <vt:lpstr>Formålet med artikkel 24:</vt:lpstr>
      <vt:lpstr>Hovedelementer i art. 24:</vt:lpstr>
      <vt:lpstr>Universell utforming av skoler</vt:lpstr>
      <vt:lpstr>Tilrettelagt undervisning i skolen</vt:lpstr>
      <vt:lpstr>Eksempler på tiltak:</vt:lpstr>
      <vt:lpstr>DEL 2  CRPD I PRAKSIS</vt:lpstr>
      <vt:lpstr>Hvordan CRPD bør forstås og gjennomføres i praksis</vt:lpstr>
      <vt:lpstr>Sitat fra tidligere  likestillings- og diskrimineringsombud, Sunniva Ørstavik</vt:lpstr>
      <vt:lpstr>Ler mer om CRPD i Bufdirs CRPD-veileder!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Kristine Vierli</dc:creator>
  <cp:lastModifiedBy>Mari Kvelvane Johansen</cp:lastModifiedBy>
  <cp:revision>39</cp:revision>
  <dcterms:created xsi:type="dcterms:W3CDTF">2020-11-19T11:15:40Z</dcterms:created>
  <dcterms:modified xsi:type="dcterms:W3CDTF">2024-03-15T12:38:33Z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0x010100F4447A8E4C84FD4A9A9B6CDF7573BFEF</vt:lpwstr>
  </property>
  <property fmtid="{D5CDD505-2E9C-101B-9397-08002B2CF9AE}" pid="3" name="MediaServiceImageTags">
    <vt:lpwstr/>
  </property>
</Properties>
</file>